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SemiBold"/>
      <p:regular r:id="rId22"/>
      <p:bold r:id="rId23"/>
      <p:italic r:id="rId24"/>
      <p:boldItalic r:id="rId25"/>
    </p:embeddedFont>
    <p:embeddedFont>
      <p:font typeface="Montserrat"/>
      <p:regular r:id="rId26"/>
      <p:bold r:id="rId27"/>
      <p:italic r:id="rId28"/>
      <p:boldItalic r:id="rId29"/>
    </p:embeddedFont>
    <p:embeddedFont>
      <p:font typeface="Frank Ruhl Libre"/>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SemiBold-regular.fntdata"/><Relationship Id="rId21" Type="http://schemas.openxmlformats.org/officeDocument/2006/relationships/slide" Target="slides/slide16.xml"/><Relationship Id="rId24" Type="http://schemas.openxmlformats.org/officeDocument/2006/relationships/font" Target="fonts/MontserratSemiBold-italic.fntdata"/><Relationship Id="rId23" Type="http://schemas.openxmlformats.org/officeDocument/2006/relationships/font" Target="fonts/Montserrat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font" Target="fonts/MontserratSemiBold-boldItalic.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rankRuhlLibre-bold.fntdata"/><Relationship Id="rId30" Type="http://schemas.openxmlformats.org/officeDocument/2006/relationships/font" Target="fonts/FrankRuhlLibr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e27854e55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e27854e55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e27854e55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e27854e55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e27854e556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e27854e556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e27854e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e27854e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4172ae43f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4172ae43f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4172ae43f6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4172ae43f6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806743487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806743487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b5167784a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b5167784a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e27854e55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e27854e55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e27854e55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e27854e55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172ae43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172ae43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e27854e55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e27854e556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e27854e55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e27854e55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e27854e55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e27854e55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27854e55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e27854e55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220337"/>
        </a:solidFill>
      </p:bgPr>
    </p:bg>
    <p:spTree>
      <p:nvGrpSpPr>
        <p:cNvPr id="8" name="Shape 8"/>
        <p:cNvGrpSpPr/>
        <p:nvPr/>
      </p:nvGrpSpPr>
      <p:grpSpPr>
        <a:xfrm>
          <a:off x="0" y="0"/>
          <a:ext cx="0" cy="0"/>
          <a:chOff x="0" y="0"/>
          <a:chExt cx="0" cy="0"/>
        </a:xfrm>
      </p:grpSpPr>
      <p:pic>
        <p:nvPicPr>
          <p:cNvPr descr="Washington Square Arch in autumn." id="9" name="Google Shape;9;p2"/>
          <p:cNvPicPr preferRelativeResize="0"/>
          <p:nvPr/>
        </p:nvPicPr>
        <p:blipFill rotWithShape="1">
          <a:blip r:embed="rId2">
            <a:alphaModFix amt="22000"/>
          </a:blip>
          <a:srcRect b="0" l="0" r="0" t="15647"/>
          <a:stretch/>
        </p:blipFill>
        <p:spPr>
          <a:xfrm>
            <a:off x="0" y="0"/>
            <a:ext cx="9144000" cy="5143500"/>
          </a:xfrm>
          <a:prstGeom prst="rect">
            <a:avLst/>
          </a:prstGeom>
          <a:noFill/>
          <a:ln>
            <a:noFill/>
          </a:ln>
        </p:spPr>
      </p:pic>
      <p:pic>
        <p:nvPicPr>
          <p:cNvPr descr="New York University logo" id="10" name="Google Shape;10;p2"/>
          <p:cNvPicPr preferRelativeResize="0"/>
          <p:nvPr/>
        </p:nvPicPr>
        <p:blipFill rotWithShape="1">
          <a:blip r:embed="rId3">
            <a:alphaModFix/>
          </a:blip>
          <a:srcRect b="0" l="0" r="0" t="0"/>
          <a:stretch/>
        </p:blipFill>
        <p:spPr>
          <a:xfrm>
            <a:off x="4047363" y="427947"/>
            <a:ext cx="1049175" cy="356100"/>
          </a:xfrm>
          <a:prstGeom prst="rect">
            <a:avLst/>
          </a:prstGeom>
          <a:noFill/>
          <a:ln>
            <a:noFill/>
          </a:ln>
        </p:spPr>
      </p:pic>
      <p:sp>
        <p:nvSpPr>
          <p:cNvPr id="11" name="Google Shape;11;p2"/>
          <p:cNvSpPr txBox="1"/>
          <p:nvPr>
            <p:ph type="title"/>
          </p:nvPr>
        </p:nvSpPr>
        <p:spPr>
          <a:xfrm>
            <a:off x="904850" y="1253682"/>
            <a:ext cx="7333800" cy="1595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None/>
              <a:defRPr sz="7200">
                <a:solidFill>
                  <a:srgbClr val="FFFFFF"/>
                </a:solidFill>
              </a:defRPr>
            </a:lvl1pPr>
            <a:lvl2pPr lvl="1">
              <a:spcBef>
                <a:spcPts val="0"/>
              </a:spcBef>
              <a:spcAft>
                <a:spcPts val="0"/>
              </a:spcAft>
              <a:buNone/>
              <a:defRPr>
                <a:solidFill>
                  <a:srgbClr val="FFFFFF"/>
                </a:solidFill>
              </a:defRPr>
            </a:lvl2pPr>
            <a:lvl3pPr lvl="2">
              <a:spcBef>
                <a:spcPts val="0"/>
              </a:spcBef>
              <a:spcAft>
                <a:spcPts val="0"/>
              </a:spcAft>
              <a:buNone/>
              <a:defRPr>
                <a:solidFill>
                  <a:srgbClr val="FFFFFF"/>
                </a:solidFill>
              </a:defRPr>
            </a:lvl3pPr>
            <a:lvl4pPr lvl="3">
              <a:spcBef>
                <a:spcPts val="0"/>
              </a:spcBef>
              <a:spcAft>
                <a:spcPts val="0"/>
              </a:spcAft>
              <a:buNone/>
              <a:defRPr>
                <a:solidFill>
                  <a:srgbClr val="FFFFFF"/>
                </a:solidFill>
              </a:defRPr>
            </a:lvl4pPr>
            <a:lvl5pPr lvl="4">
              <a:spcBef>
                <a:spcPts val="0"/>
              </a:spcBef>
              <a:spcAft>
                <a:spcPts val="0"/>
              </a:spcAft>
              <a:buNone/>
              <a:defRPr>
                <a:solidFill>
                  <a:srgbClr val="FFFFFF"/>
                </a:solidFill>
              </a:defRPr>
            </a:lvl5pPr>
            <a:lvl6pPr lvl="5">
              <a:spcBef>
                <a:spcPts val="0"/>
              </a:spcBef>
              <a:spcAft>
                <a:spcPts val="0"/>
              </a:spcAft>
              <a:buNone/>
              <a:defRPr>
                <a:solidFill>
                  <a:srgbClr val="FFFFFF"/>
                </a:solidFill>
              </a:defRPr>
            </a:lvl6pPr>
            <a:lvl7pPr lvl="6">
              <a:spcBef>
                <a:spcPts val="0"/>
              </a:spcBef>
              <a:spcAft>
                <a:spcPts val="0"/>
              </a:spcAft>
              <a:buNone/>
              <a:defRPr>
                <a:solidFill>
                  <a:srgbClr val="FFFFFF"/>
                </a:solidFill>
              </a:defRPr>
            </a:lvl7pPr>
            <a:lvl8pPr lvl="7">
              <a:spcBef>
                <a:spcPts val="0"/>
              </a:spcBef>
              <a:spcAft>
                <a:spcPts val="0"/>
              </a:spcAft>
              <a:buNone/>
              <a:defRPr>
                <a:solidFill>
                  <a:srgbClr val="FFFFFF"/>
                </a:solidFill>
              </a:defRPr>
            </a:lvl8pPr>
            <a:lvl9pPr lvl="8">
              <a:spcBef>
                <a:spcPts val="0"/>
              </a:spcBef>
              <a:spcAft>
                <a:spcPts val="0"/>
              </a:spcAft>
              <a:buNone/>
              <a:defRPr>
                <a:solidFill>
                  <a:srgbClr val="FFFFFF"/>
                </a:solidFill>
              </a:defRPr>
            </a:lvl9pPr>
          </a:lstStyle>
          <a:p/>
        </p:txBody>
      </p:sp>
      <p:sp>
        <p:nvSpPr>
          <p:cNvPr id="12" name="Google Shape;12;p2"/>
          <p:cNvSpPr txBox="1"/>
          <p:nvPr>
            <p:ph idx="1" type="subTitle"/>
          </p:nvPr>
        </p:nvSpPr>
        <p:spPr>
          <a:xfrm>
            <a:off x="2496200" y="3103614"/>
            <a:ext cx="4151400" cy="7008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13" name="Google Shape;13;p2"/>
          <p:cNvSpPr txBox="1"/>
          <p:nvPr>
            <p:ph idx="2" type="body"/>
          </p:nvPr>
        </p:nvSpPr>
        <p:spPr>
          <a:xfrm>
            <a:off x="2496200" y="4155404"/>
            <a:ext cx="4151400" cy="3045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1pPr>
            <a:lvl2pPr indent="-292100" lvl="1" marL="9144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2pPr>
            <a:lvl3pPr indent="-292100" lvl="2" marL="13716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3pPr>
            <a:lvl4pPr indent="-292100" lvl="3" marL="18288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4pPr>
            <a:lvl5pPr indent="-292100" lvl="4" marL="22860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5pPr>
            <a:lvl6pPr indent="-292100" lvl="5" marL="27432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6pPr>
            <a:lvl7pPr indent="-292100" lvl="6" marL="32004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7pPr>
            <a:lvl8pPr indent="-292100" lvl="7" marL="36576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8pPr>
            <a:lvl9pPr indent="-292100" lvl="8" marL="4114800" algn="ctr">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txBox="1"/>
          <p:nvPr>
            <p:ph hasCustomPrompt="1" type="title"/>
          </p:nvPr>
        </p:nvSpPr>
        <p:spPr>
          <a:xfrm>
            <a:off x="311700" y="606575"/>
            <a:ext cx="8520600" cy="1671000"/>
          </a:xfrm>
          <a:prstGeom prst="rect">
            <a:avLst/>
          </a:prstGeom>
        </p:spPr>
        <p:txBody>
          <a:bodyPr anchorCtr="0" anchor="t" bIns="91425" lIns="91425" spcFirstLastPara="1" rIns="91425" wrap="square" tIns="91425">
            <a:noAutofit/>
          </a:bodyPr>
          <a:lstStyle>
            <a:lvl1pPr lvl="0" algn="ctr">
              <a:spcBef>
                <a:spcPts val="0"/>
              </a:spcBef>
              <a:spcAft>
                <a:spcPts val="0"/>
              </a:spcAft>
              <a:buClr>
                <a:srgbClr val="57068C"/>
              </a:buClr>
              <a:buSzPts val="13000"/>
              <a:buNone/>
              <a:defRPr sz="13000">
                <a:solidFill>
                  <a:srgbClr val="57068C"/>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7" name="Google Shape;57;p11"/>
          <p:cNvSpPr txBox="1"/>
          <p:nvPr>
            <p:ph idx="1" type="body"/>
          </p:nvPr>
        </p:nvSpPr>
        <p:spPr>
          <a:xfrm>
            <a:off x="3007950" y="3094875"/>
            <a:ext cx="3128100" cy="11868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pic>
        <p:nvPicPr>
          <p:cNvPr descr=" " id="58" name="Google Shape;58;p11"/>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9" name="Google Shape;59;p1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60" name="Google Shape;60;p11"/>
          <p:cNvSpPr txBox="1"/>
          <p:nvPr>
            <p:ph idx="2" type="subTitle"/>
          </p:nvPr>
        </p:nvSpPr>
        <p:spPr>
          <a:xfrm>
            <a:off x="1429500" y="2353776"/>
            <a:ext cx="6285000" cy="4638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b="1" sz="2800">
                <a:solidFill>
                  <a:schemeClr val="accent1"/>
                </a:solidFill>
                <a:latin typeface="Frank Ruhl Libre"/>
                <a:ea typeface="Frank Ruhl Libre"/>
                <a:cs typeface="Frank Ruhl Libre"/>
                <a:sym typeface="Frank Ruhl Libr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p:cSld name="CUSTOM">
    <p:spTree>
      <p:nvGrpSpPr>
        <p:cNvPr id="61" name="Shape 61"/>
        <p:cNvGrpSpPr/>
        <p:nvPr/>
      </p:nvGrpSpPr>
      <p:grpSpPr>
        <a:xfrm>
          <a:off x="0" y="0"/>
          <a:ext cx="0" cy="0"/>
          <a:chOff x="0" y="0"/>
          <a:chExt cx="0" cy="0"/>
        </a:xfrm>
      </p:grpSpPr>
      <p:pic>
        <p:nvPicPr>
          <p:cNvPr descr=" " id="62" name="Google Shape;62;p12"/>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63" name="Google Shape;63;p1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64" name="Google Shape;64;p12"/>
          <p:cNvSpPr txBox="1"/>
          <p:nvPr>
            <p:ph type="title"/>
          </p:nvPr>
        </p:nvSpPr>
        <p:spPr>
          <a:xfrm>
            <a:off x="4969800" y="1412750"/>
            <a:ext cx="3766800" cy="13746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Clr>
                <a:srgbClr val="57068C"/>
              </a:buClr>
              <a:buSzPts val="3600"/>
              <a:buNone/>
              <a:defRPr>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 name="Google Shape;65;p12"/>
          <p:cNvSpPr txBox="1"/>
          <p:nvPr>
            <p:ph idx="1" type="body"/>
          </p:nvPr>
        </p:nvSpPr>
        <p:spPr>
          <a:xfrm>
            <a:off x="4969675" y="2901150"/>
            <a:ext cx="3766800" cy="1374600"/>
          </a:xfrm>
          <a:prstGeom prst="rect">
            <a:avLst/>
          </a:prstGeom>
        </p:spPr>
        <p:txBody>
          <a:bodyPr anchorCtr="0" anchor="t" bIns="91425" lIns="91425" spcFirstLastPara="1" rIns="91425" wrap="square" tIns="91425">
            <a:noAutofit/>
          </a:bodyPr>
          <a:lstStyle>
            <a:lvl1pPr indent="-298450" lvl="0" marL="457200" rtl="0">
              <a:lnSpc>
                <a:spcPct val="125000"/>
              </a:lnSpc>
              <a:spcBef>
                <a:spcPts val="0"/>
              </a:spcBef>
              <a:spcAft>
                <a:spcPts val="0"/>
              </a:spcAft>
              <a:buSzPts val="1100"/>
              <a:buChar char="●"/>
              <a:defRPr sz="1100"/>
            </a:lvl1pPr>
            <a:lvl2pPr indent="-298450" lvl="1" marL="914400" rtl="0">
              <a:lnSpc>
                <a:spcPct val="125000"/>
              </a:lnSpc>
              <a:spcBef>
                <a:spcPts val="800"/>
              </a:spcBef>
              <a:spcAft>
                <a:spcPts val="0"/>
              </a:spcAft>
              <a:buSzPts val="1100"/>
              <a:buChar char="○"/>
              <a:defRPr sz="1100"/>
            </a:lvl2pPr>
            <a:lvl3pPr indent="-298450" lvl="2" marL="1371600" rtl="0">
              <a:lnSpc>
                <a:spcPct val="125000"/>
              </a:lnSpc>
              <a:spcBef>
                <a:spcPts val="800"/>
              </a:spcBef>
              <a:spcAft>
                <a:spcPts val="0"/>
              </a:spcAft>
              <a:buSzPts val="1100"/>
              <a:buChar char="■"/>
              <a:defRPr sz="1100"/>
            </a:lvl3pPr>
            <a:lvl4pPr indent="-298450" lvl="3" marL="1828800" rtl="0">
              <a:lnSpc>
                <a:spcPct val="125000"/>
              </a:lnSpc>
              <a:spcBef>
                <a:spcPts val="800"/>
              </a:spcBef>
              <a:spcAft>
                <a:spcPts val="0"/>
              </a:spcAft>
              <a:buSzPts val="1100"/>
              <a:buChar char="●"/>
              <a:defRPr sz="1100"/>
            </a:lvl4pPr>
            <a:lvl5pPr indent="-298450" lvl="4" marL="2286000" rtl="0">
              <a:lnSpc>
                <a:spcPct val="125000"/>
              </a:lnSpc>
              <a:spcBef>
                <a:spcPts val="800"/>
              </a:spcBef>
              <a:spcAft>
                <a:spcPts val="0"/>
              </a:spcAft>
              <a:buSzPts val="1100"/>
              <a:buChar char="○"/>
              <a:defRPr sz="1100"/>
            </a:lvl5pPr>
            <a:lvl6pPr indent="-298450" lvl="5" marL="2743200" rtl="0">
              <a:lnSpc>
                <a:spcPct val="125000"/>
              </a:lnSpc>
              <a:spcBef>
                <a:spcPts val="800"/>
              </a:spcBef>
              <a:spcAft>
                <a:spcPts val="0"/>
              </a:spcAft>
              <a:buSzPts val="1100"/>
              <a:buChar char="■"/>
              <a:defRPr sz="1100"/>
            </a:lvl6pPr>
            <a:lvl7pPr indent="-298450" lvl="6" marL="3200400" rtl="0">
              <a:lnSpc>
                <a:spcPct val="125000"/>
              </a:lnSpc>
              <a:spcBef>
                <a:spcPts val="800"/>
              </a:spcBef>
              <a:spcAft>
                <a:spcPts val="0"/>
              </a:spcAft>
              <a:buSzPts val="1100"/>
              <a:buChar char="●"/>
              <a:defRPr sz="1100"/>
            </a:lvl7pPr>
            <a:lvl8pPr indent="-298450" lvl="7" marL="3657600" rtl="0">
              <a:lnSpc>
                <a:spcPct val="125000"/>
              </a:lnSpc>
              <a:spcBef>
                <a:spcPts val="800"/>
              </a:spcBef>
              <a:spcAft>
                <a:spcPts val="0"/>
              </a:spcAft>
              <a:buSzPts val="1100"/>
              <a:buChar char="○"/>
              <a:defRPr sz="1100"/>
            </a:lvl8pPr>
            <a:lvl9pPr indent="-298450" lvl="8" marL="4114800" rtl="0">
              <a:lnSpc>
                <a:spcPct val="125000"/>
              </a:lnSpc>
              <a:spcBef>
                <a:spcPts val="800"/>
              </a:spcBef>
              <a:spcAft>
                <a:spcPts val="800"/>
              </a:spcAft>
              <a:buSzPts val="1100"/>
              <a:buChar char="■"/>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CUSTOM_1">
    <p:spTree>
      <p:nvGrpSpPr>
        <p:cNvPr id="66" name="Shape 66"/>
        <p:cNvGrpSpPr/>
        <p:nvPr/>
      </p:nvGrpSpPr>
      <p:grpSpPr>
        <a:xfrm>
          <a:off x="0" y="0"/>
          <a:ext cx="0" cy="0"/>
          <a:chOff x="0" y="0"/>
          <a:chExt cx="0" cy="0"/>
        </a:xfrm>
      </p:grpSpPr>
      <p:pic>
        <p:nvPicPr>
          <p:cNvPr descr=" " id="67" name="Google Shape;67;p13"/>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68" name="Google Shape;68;p1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69" name="Google Shape;69;p13"/>
          <p:cNvSpPr txBox="1"/>
          <p:nvPr>
            <p:ph type="title"/>
          </p:nvPr>
        </p:nvSpPr>
        <p:spPr>
          <a:xfrm>
            <a:off x="311700" y="587975"/>
            <a:ext cx="3610800" cy="8916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Clr>
                <a:srgbClr val="57068C"/>
              </a:buClr>
              <a:buSzPts val="4000"/>
              <a:buNone/>
              <a:defRPr sz="4000">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3"/>
          <p:cNvSpPr txBox="1"/>
          <p:nvPr>
            <p:ph idx="1" type="body"/>
          </p:nvPr>
        </p:nvSpPr>
        <p:spPr>
          <a:xfrm>
            <a:off x="311700" y="1836175"/>
            <a:ext cx="3610800" cy="2439600"/>
          </a:xfrm>
          <a:prstGeom prst="rect">
            <a:avLst/>
          </a:prstGeom>
        </p:spPr>
        <p:txBody>
          <a:bodyPr anchorCtr="0" anchor="t" bIns="91425" lIns="91425" spcFirstLastPara="1" rIns="91425" wrap="square" tIns="91425">
            <a:noAutofit/>
          </a:bodyPr>
          <a:lstStyle>
            <a:lvl1pPr indent="-317500" lvl="0" marL="457200" rtl="0">
              <a:lnSpc>
                <a:spcPct val="125000"/>
              </a:lnSpc>
              <a:spcBef>
                <a:spcPts val="0"/>
              </a:spcBef>
              <a:spcAft>
                <a:spcPts val="0"/>
              </a:spcAft>
              <a:buSzPts val="1400"/>
              <a:buChar char="●"/>
              <a:defRPr sz="1400"/>
            </a:lvl1pPr>
            <a:lvl2pPr indent="-317500" lvl="1" marL="914400" rtl="0">
              <a:lnSpc>
                <a:spcPct val="125000"/>
              </a:lnSpc>
              <a:spcBef>
                <a:spcPts val="800"/>
              </a:spcBef>
              <a:spcAft>
                <a:spcPts val="0"/>
              </a:spcAft>
              <a:buSzPts val="1400"/>
              <a:buChar char="○"/>
              <a:defRPr/>
            </a:lvl2pPr>
            <a:lvl3pPr indent="-317500" lvl="2" marL="1371600" rtl="0">
              <a:lnSpc>
                <a:spcPct val="125000"/>
              </a:lnSpc>
              <a:spcBef>
                <a:spcPts val="800"/>
              </a:spcBef>
              <a:spcAft>
                <a:spcPts val="0"/>
              </a:spcAft>
              <a:buSzPts val="1400"/>
              <a:buChar char="■"/>
              <a:defRPr/>
            </a:lvl3pPr>
            <a:lvl4pPr indent="-317500" lvl="3" marL="1828800" rtl="0">
              <a:lnSpc>
                <a:spcPct val="125000"/>
              </a:lnSpc>
              <a:spcBef>
                <a:spcPts val="800"/>
              </a:spcBef>
              <a:spcAft>
                <a:spcPts val="0"/>
              </a:spcAft>
              <a:buSzPts val="1400"/>
              <a:buChar char="●"/>
              <a:defRPr/>
            </a:lvl4pPr>
            <a:lvl5pPr indent="-317500" lvl="4" marL="2286000" rtl="0">
              <a:lnSpc>
                <a:spcPct val="125000"/>
              </a:lnSpc>
              <a:spcBef>
                <a:spcPts val="800"/>
              </a:spcBef>
              <a:spcAft>
                <a:spcPts val="0"/>
              </a:spcAft>
              <a:buSzPts val="1400"/>
              <a:buChar char="○"/>
              <a:defRPr/>
            </a:lvl5pPr>
            <a:lvl6pPr indent="-317500" lvl="5" marL="2743200" rtl="0">
              <a:lnSpc>
                <a:spcPct val="125000"/>
              </a:lnSpc>
              <a:spcBef>
                <a:spcPts val="800"/>
              </a:spcBef>
              <a:spcAft>
                <a:spcPts val="0"/>
              </a:spcAft>
              <a:buSzPts val="1400"/>
              <a:buChar char="■"/>
              <a:defRPr/>
            </a:lvl6pPr>
            <a:lvl7pPr indent="-317500" lvl="6" marL="3200400" rtl="0">
              <a:lnSpc>
                <a:spcPct val="125000"/>
              </a:lnSpc>
              <a:spcBef>
                <a:spcPts val="800"/>
              </a:spcBef>
              <a:spcAft>
                <a:spcPts val="0"/>
              </a:spcAft>
              <a:buSzPts val="1400"/>
              <a:buChar char="●"/>
              <a:defRPr/>
            </a:lvl7pPr>
            <a:lvl8pPr indent="-317500" lvl="7" marL="3657600" rtl="0">
              <a:lnSpc>
                <a:spcPct val="125000"/>
              </a:lnSpc>
              <a:spcBef>
                <a:spcPts val="800"/>
              </a:spcBef>
              <a:spcAft>
                <a:spcPts val="0"/>
              </a:spcAft>
              <a:buSzPts val="1400"/>
              <a:buChar char="○"/>
              <a:defRPr/>
            </a:lvl8pPr>
            <a:lvl9pPr indent="-317500" lvl="8" marL="4114800" rtl="0">
              <a:lnSpc>
                <a:spcPct val="125000"/>
              </a:lnSpc>
              <a:spcBef>
                <a:spcPts val="800"/>
              </a:spcBef>
              <a:spcAft>
                <a:spcPts val="800"/>
              </a:spcAft>
              <a:buSzPts val="1400"/>
              <a:buChar char="■"/>
              <a:defRPr/>
            </a:lvl9pPr>
          </a:lstStyle>
          <a:p/>
        </p:txBody>
      </p:sp>
      <p:sp>
        <p:nvSpPr>
          <p:cNvPr id="71" name="Google Shape;71;p13"/>
          <p:cNvSpPr txBox="1"/>
          <p:nvPr/>
        </p:nvSpPr>
        <p:spPr>
          <a:xfrm>
            <a:off x="5958050" y="683000"/>
            <a:ext cx="2778600" cy="10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latin typeface="Montserrat"/>
              <a:ea typeface="Montserrat"/>
              <a:cs typeface="Montserrat"/>
              <a:sym typeface="Montserrat"/>
            </a:endParaRPr>
          </a:p>
        </p:txBody>
      </p:sp>
      <p:sp>
        <p:nvSpPr>
          <p:cNvPr id="72" name="Google Shape;72;p13"/>
          <p:cNvSpPr txBox="1"/>
          <p:nvPr>
            <p:ph idx="2" type="body"/>
          </p:nvPr>
        </p:nvSpPr>
        <p:spPr>
          <a:xfrm>
            <a:off x="5824575" y="683050"/>
            <a:ext cx="2911800" cy="10968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600"/>
              </a:spcBef>
              <a:spcAft>
                <a:spcPts val="0"/>
              </a:spcAft>
              <a:buSzPts val="1000"/>
              <a:buChar char="○"/>
              <a:defRPr sz="1000"/>
            </a:lvl2pPr>
            <a:lvl3pPr indent="-292100" lvl="2" marL="1371600">
              <a:spcBef>
                <a:spcPts val="600"/>
              </a:spcBef>
              <a:spcAft>
                <a:spcPts val="0"/>
              </a:spcAft>
              <a:buSzPts val="1000"/>
              <a:buChar char="■"/>
              <a:defRPr sz="1000"/>
            </a:lvl3pPr>
            <a:lvl4pPr indent="-292100" lvl="3" marL="1828800">
              <a:spcBef>
                <a:spcPts val="600"/>
              </a:spcBef>
              <a:spcAft>
                <a:spcPts val="0"/>
              </a:spcAft>
              <a:buSzPts val="1000"/>
              <a:buChar char="●"/>
              <a:defRPr sz="1000"/>
            </a:lvl4pPr>
            <a:lvl5pPr indent="-292100" lvl="4" marL="2286000">
              <a:spcBef>
                <a:spcPts val="600"/>
              </a:spcBef>
              <a:spcAft>
                <a:spcPts val="0"/>
              </a:spcAft>
              <a:buSzPts val="1000"/>
              <a:buChar char="○"/>
              <a:defRPr sz="1000"/>
            </a:lvl5pPr>
            <a:lvl6pPr indent="-292100" lvl="5" marL="2743200">
              <a:spcBef>
                <a:spcPts val="600"/>
              </a:spcBef>
              <a:spcAft>
                <a:spcPts val="0"/>
              </a:spcAft>
              <a:buSzPts val="1000"/>
              <a:buChar char="■"/>
              <a:defRPr sz="1000"/>
            </a:lvl6pPr>
            <a:lvl7pPr indent="-292100" lvl="6" marL="3200400">
              <a:spcBef>
                <a:spcPts val="600"/>
              </a:spcBef>
              <a:spcAft>
                <a:spcPts val="0"/>
              </a:spcAft>
              <a:buSzPts val="1000"/>
              <a:buChar char="●"/>
              <a:defRPr sz="1000"/>
            </a:lvl7pPr>
            <a:lvl8pPr indent="-292100" lvl="7" marL="3657600">
              <a:spcBef>
                <a:spcPts val="600"/>
              </a:spcBef>
              <a:spcAft>
                <a:spcPts val="0"/>
              </a:spcAft>
              <a:buSzPts val="1000"/>
              <a:buChar char="○"/>
              <a:defRPr sz="1000"/>
            </a:lvl8pPr>
            <a:lvl9pPr indent="-292100" lvl="8" marL="4114800">
              <a:spcBef>
                <a:spcPts val="600"/>
              </a:spcBef>
              <a:spcAft>
                <a:spcPts val="600"/>
              </a:spcAft>
              <a:buSzPts val="1000"/>
              <a:buChar char="■"/>
              <a:defRPr sz="1000"/>
            </a:lvl9pPr>
          </a:lstStyle>
          <a:p/>
        </p:txBody>
      </p:sp>
      <p:sp>
        <p:nvSpPr>
          <p:cNvPr id="73" name="Google Shape;73;p13"/>
          <p:cNvSpPr txBox="1"/>
          <p:nvPr>
            <p:ph idx="3" type="body"/>
          </p:nvPr>
        </p:nvSpPr>
        <p:spPr>
          <a:xfrm>
            <a:off x="5824575" y="1931875"/>
            <a:ext cx="2911800" cy="10968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600"/>
              </a:spcBef>
              <a:spcAft>
                <a:spcPts val="0"/>
              </a:spcAft>
              <a:buSzPts val="1000"/>
              <a:buChar char="○"/>
              <a:defRPr sz="1000"/>
            </a:lvl2pPr>
            <a:lvl3pPr indent="-292100" lvl="2" marL="1371600" rtl="0">
              <a:spcBef>
                <a:spcPts val="600"/>
              </a:spcBef>
              <a:spcAft>
                <a:spcPts val="0"/>
              </a:spcAft>
              <a:buSzPts val="1000"/>
              <a:buChar char="■"/>
              <a:defRPr sz="1000"/>
            </a:lvl3pPr>
            <a:lvl4pPr indent="-292100" lvl="3" marL="1828800" rtl="0">
              <a:spcBef>
                <a:spcPts val="600"/>
              </a:spcBef>
              <a:spcAft>
                <a:spcPts val="0"/>
              </a:spcAft>
              <a:buSzPts val="1000"/>
              <a:buChar char="●"/>
              <a:defRPr sz="1000"/>
            </a:lvl4pPr>
            <a:lvl5pPr indent="-292100" lvl="4" marL="2286000" rtl="0">
              <a:spcBef>
                <a:spcPts val="600"/>
              </a:spcBef>
              <a:spcAft>
                <a:spcPts val="0"/>
              </a:spcAft>
              <a:buSzPts val="1000"/>
              <a:buChar char="○"/>
              <a:defRPr sz="1000"/>
            </a:lvl5pPr>
            <a:lvl6pPr indent="-292100" lvl="5" marL="2743200" rtl="0">
              <a:spcBef>
                <a:spcPts val="600"/>
              </a:spcBef>
              <a:spcAft>
                <a:spcPts val="0"/>
              </a:spcAft>
              <a:buSzPts val="1000"/>
              <a:buChar char="■"/>
              <a:defRPr sz="1000"/>
            </a:lvl6pPr>
            <a:lvl7pPr indent="-292100" lvl="6" marL="3200400" rtl="0">
              <a:spcBef>
                <a:spcPts val="600"/>
              </a:spcBef>
              <a:spcAft>
                <a:spcPts val="0"/>
              </a:spcAft>
              <a:buSzPts val="1000"/>
              <a:buChar char="●"/>
              <a:defRPr sz="1000"/>
            </a:lvl7pPr>
            <a:lvl8pPr indent="-292100" lvl="7" marL="3657600" rtl="0">
              <a:spcBef>
                <a:spcPts val="600"/>
              </a:spcBef>
              <a:spcAft>
                <a:spcPts val="0"/>
              </a:spcAft>
              <a:buSzPts val="1000"/>
              <a:buChar char="○"/>
              <a:defRPr sz="1000"/>
            </a:lvl8pPr>
            <a:lvl9pPr indent="-292100" lvl="8" marL="4114800" rtl="0">
              <a:spcBef>
                <a:spcPts val="600"/>
              </a:spcBef>
              <a:spcAft>
                <a:spcPts val="600"/>
              </a:spcAft>
              <a:buSzPts val="1000"/>
              <a:buChar char="■"/>
              <a:defRPr sz="1000"/>
            </a:lvl9pPr>
          </a:lstStyle>
          <a:p/>
        </p:txBody>
      </p:sp>
      <p:sp>
        <p:nvSpPr>
          <p:cNvPr id="74" name="Google Shape;74;p13"/>
          <p:cNvSpPr txBox="1"/>
          <p:nvPr>
            <p:ph idx="4" type="body"/>
          </p:nvPr>
        </p:nvSpPr>
        <p:spPr>
          <a:xfrm>
            <a:off x="5824575" y="3180700"/>
            <a:ext cx="2911800" cy="10968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600"/>
              </a:spcBef>
              <a:spcAft>
                <a:spcPts val="0"/>
              </a:spcAft>
              <a:buSzPts val="1000"/>
              <a:buChar char="○"/>
              <a:defRPr sz="1000"/>
            </a:lvl2pPr>
            <a:lvl3pPr indent="-292100" lvl="2" marL="1371600" rtl="0">
              <a:spcBef>
                <a:spcPts val="600"/>
              </a:spcBef>
              <a:spcAft>
                <a:spcPts val="0"/>
              </a:spcAft>
              <a:buSzPts val="1000"/>
              <a:buChar char="■"/>
              <a:defRPr sz="1000"/>
            </a:lvl3pPr>
            <a:lvl4pPr indent="-292100" lvl="3" marL="1828800" rtl="0">
              <a:spcBef>
                <a:spcPts val="600"/>
              </a:spcBef>
              <a:spcAft>
                <a:spcPts val="0"/>
              </a:spcAft>
              <a:buSzPts val="1000"/>
              <a:buChar char="●"/>
              <a:defRPr sz="1000"/>
            </a:lvl4pPr>
            <a:lvl5pPr indent="-292100" lvl="4" marL="2286000" rtl="0">
              <a:spcBef>
                <a:spcPts val="600"/>
              </a:spcBef>
              <a:spcAft>
                <a:spcPts val="0"/>
              </a:spcAft>
              <a:buSzPts val="1000"/>
              <a:buChar char="○"/>
              <a:defRPr sz="1000"/>
            </a:lvl5pPr>
            <a:lvl6pPr indent="-292100" lvl="5" marL="2743200" rtl="0">
              <a:spcBef>
                <a:spcPts val="600"/>
              </a:spcBef>
              <a:spcAft>
                <a:spcPts val="0"/>
              </a:spcAft>
              <a:buSzPts val="1000"/>
              <a:buChar char="■"/>
              <a:defRPr sz="1000"/>
            </a:lvl6pPr>
            <a:lvl7pPr indent="-292100" lvl="6" marL="3200400" rtl="0">
              <a:spcBef>
                <a:spcPts val="600"/>
              </a:spcBef>
              <a:spcAft>
                <a:spcPts val="0"/>
              </a:spcAft>
              <a:buSzPts val="1000"/>
              <a:buChar char="●"/>
              <a:defRPr sz="1000"/>
            </a:lvl7pPr>
            <a:lvl8pPr indent="-292100" lvl="7" marL="3657600" rtl="0">
              <a:spcBef>
                <a:spcPts val="600"/>
              </a:spcBef>
              <a:spcAft>
                <a:spcPts val="0"/>
              </a:spcAft>
              <a:buSzPts val="1000"/>
              <a:buChar char="○"/>
              <a:defRPr sz="1000"/>
            </a:lvl8pPr>
            <a:lvl9pPr indent="-292100" lvl="8" marL="4114800" rtl="0">
              <a:spcBef>
                <a:spcPts val="600"/>
              </a:spcBef>
              <a:spcAft>
                <a:spcPts val="600"/>
              </a:spcAft>
              <a:buSzPts val="1000"/>
              <a:buChar char="■"/>
              <a:defRPr sz="1000"/>
            </a:lvl9pPr>
          </a:lstStyle>
          <a:p/>
        </p:txBody>
      </p:sp>
    </p:spTree>
  </p:cSld>
  <p:clrMapOvr>
    <a:masterClrMapping/>
  </p:clrMapOvr>
  <p:extLst>
    <p:ext uri="{DCECCB84-F9BA-43D5-87BE-67443E8EF086}">
      <p15:sldGuideLst>
        <p15:guide id="1" pos="2880">
          <p15:clr>
            <a:srgbClr val="FA7B17"/>
          </p15:clr>
        </p15:guide>
        <p15:guide id="2" orient="horz" pos="4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bg>
      <p:bgPr>
        <a:solidFill>
          <a:srgbClr val="220337"/>
        </a:solidFill>
      </p:bgPr>
    </p:bg>
    <p:spTree>
      <p:nvGrpSpPr>
        <p:cNvPr id="75" name="Shape 75"/>
        <p:cNvGrpSpPr/>
        <p:nvPr/>
      </p:nvGrpSpPr>
      <p:grpSpPr>
        <a:xfrm>
          <a:off x="0" y="0"/>
          <a:ext cx="0" cy="0"/>
          <a:chOff x="0" y="0"/>
          <a:chExt cx="0" cy="0"/>
        </a:xfrm>
      </p:grpSpPr>
      <p:pic>
        <p:nvPicPr>
          <p:cNvPr descr=" " id="76" name="Google Shape;76;p14"/>
          <p:cNvPicPr preferRelativeResize="0"/>
          <p:nvPr/>
        </p:nvPicPr>
        <p:blipFill rotWithShape="1">
          <a:blip r:embed="rId2">
            <a:alphaModFix amt="22000"/>
          </a:blip>
          <a:srcRect b="0" l="0" r="0" t="15647"/>
          <a:stretch/>
        </p:blipFill>
        <p:spPr>
          <a:xfrm>
            <a:off x="0" y="0"/>
            <a:ext cx="9144000" cy="5143500"/>
          </a:xfrm>
          <a:prstGeom prst="rect">
            <a:avLst/>
          </a:prstGeom>
          <a:noFill/>
          <a:ln>
            <a:noFill/>
          </a:ln>
        </p:spPr>
      </p:pic>
      <p:pic>
        <p:nvPicPr>
          <p:cNvPr descr=" " id="77" name="Google Shape;77;p14"/>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78" name="Google Shape;78;p1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rgbClr val="FFFFFF"/>
                </a:solidFill>
                <a:latin typeface="Montserrat"/>
                <a:ea typeface="Montserrat"/>
                <a:cs typeface="Montserrat"/>
                <a:sym typeface="Montserrat"/>
              </a:rPr>
              <a:t>‹#›</a:t>
            </a:fld>
            <a:endParaRPr b="1" sz="700">
              <a:solidFill>
                <a:srgbClr val="FFFFFF"/>
              </a:solidFill>
              <a:latin typeface="Montserrat"/>
              <a:ea typeface="Montserrat"/>
              <a:cs typeface="Montserrat"/>
              <a:sym typeface="Montserrat"/>
            </a:endParaRPr>
          </a:p>
        </p:txBody>
      </p:sp>
      <p:sp>
        <p:nvSpPr>
          <p:cNvPr id="79" name="Google Shape;79;p14"/>
          <p:cNvSpPr txBox="1"/>
          <p:nvPr>
            <p:ph type="title"/>
          </p:nvPr>
        </p:nvSpPr>
        <p:spPr>
          <a:xfrm>
            <a:off x="904850" y="1264532"/>
            <a:ext cx="6710700" cy="15951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None/>
              <a:defRPr sz="60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p:txBody>
      </p:sp>
      <p:sp>
        <p:nvSpPr>
          <p:cNvPr id="80" name="Google Shape;80;p14"/>
          <p:cNvSpPr txBox="1"/>
          <p:nvPr>
            <p:ph idx="1" type="subTitle"/>
          </p:nvPr>
        </p:nvSpPr>
        <p:spPr>
          <a:xfrm>
            <a:off x="974919" y="3029082"/>
            <a:ext cx="3715200" cy="500700"/>
          </a:xfrm>
          <a:prstGeom prst="rect">
            <a:avLst/>
          </a:prstGeom>
        </p:spPr>
        <p:txBody>
          <a:bodyPr anchorCtr="0" anchor="t" bIns="91425" lIns="91425" spcFirstLastPara="1" rIns="91425" wrap="square" tIns="91425">
            <a:noAutofit/>
          </a:bodyPr>
          <a:lstStyle>
            <a:lvl1pPr lvl="0">
              <a:spcBef>
                <a:spcPts val="0"/>
              </a:spcBef>
              <a:spcAft>
                <a:spcPts val="0"/>
              </a:spcAft>
              <a:buNone/>
              <a:defRPr>
                <a:solidFill>
                  <a:srgbClr val="FFFFFF"/>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pic>
        <p:nvPicPr>
          <p:cNvPr descr="&quot;" id="81" name="Google Shape;81;p14"/>
          <p:cNvPicPr preferRelativeResize="0"/>
          <p:nvPr/>
        </p:nvPicPr>
        <p:blipFill>
          <a:blip r:embed="rId4">
            <a:alphaModFix amt="30000"/>
          </a:blip>
          <a:stretch>
            <a:fillRect/>
          </a:stretch>
        </p:blipFill>
        <p:spPr>
          <a:xfrm>
            <a:off x="364347" y="371225"/>
            <a:ext cx="1546225" cy="11702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3">
    <p:bg>
      <p:bgPr>
        <a:solidFill>
          <a:schemeClr val="lt2"/>
        </a:solidFill>
      </p:bgPr>
    </p:bg>
    <p:spTree>
      <p:nvGrpSpPr>
        <p:cNvPr id="82" name="Shape 82"/>
        <p:cNvGrpSpPr/>
        <p:nvPr/>
      </p:nvGrpSpPr>
      <p:grpSpPr>
        <a:xfrm>
          <a:off x="0" y="0"/>
          <a:ext cx="0" cy="0"/>
          <a:chOff x="0" y="0"/>
          <a:chExt cx="0" cy="0"/>
        </a:xfrm>
      </p:grpSpPr>
      <p:sp>
        <p:nvSpPr>
          <p:cNvPr descr=" " id="83" name="Google Shape;83;p15"/>
          <p:cNvSpPr/>
          <p:nvPr/>
        </p:nvSpPr>
        <p:spPr>
          <a:xfrm>
            <a:off x="166025" y="147625"/>
            <a:ext cx="8830200" cy="4872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 " id="84" name="Google Shape;84;p15"/>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85" name="Google Shape;85;p1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86" name="Google Shape;86;p15"/>
          <p:cNvSpPr txBox="1"/>
          <p:nvPr>
            <p:ph type="title"/>
          </p:nvPr>
        </p:nvSpPr>
        <p:spPr>
          <a:xfrm>
            <a:off x="592275" y="522825"/>
            <a:ext cx="8144400" cy="37530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None/>
              <a:defRPr sz="6000">
                <a:solidFill>
                  <a:schemeClr val="dk1"/>
                </a:solidFill>
              </a:defRPr>
            </a:lvl1pPr>
            <a:lvl2pPr lvl="1" rtl="0">
              <a:spcBef>
                <a:spcPts val="0"/>
              </a:spcBef>
              <a:spcAft>
                <a:spcPts val="0"/>
              </a:spcAft>
              <a:buNone/>
              <a:defRPr>
                <a:solidFill>
                  <a:schemeClr val="dk1"/>
                </a:solidFill>
              </a:defRPr>
            </a:lvl2pPr>
            <a:lvl3pPr lvl="2" rtl="0">
              <a:spcBef>
                <a:spcPts val="0"/>
              </a:spcBef>
              <a:spcAft>
                <a:spcPts val="0"/>
              </a:spcAft>
              <a:buNone/>
              <a:defRPr>
                <a:solidFill>
                  <a:schemeClr val="dk1"/>
                </a:solidFill>
              </a:defRPr>
            </a:lvl3pPr>
            <a:lvl4pPr lvl="3" rtl="0">
              <a:spcBef>
                <a:spcPts val="0"/>
              </a:spcBef>
              <a:spcAft>
                <a:spcPts val="0"/>
              </a:spcAft>
              <a:buNone/>
              <a:defRPr>
                <a:solidFill>
                  <a:schemeClr val="dk1"/>
                </a:solidFill>
              </a:defRPr>
            </a:lvl4pPr>
            <a:lvl5pPr lvl="4" rtl="0">
              <a:spcBef>
                <a:spcPts val="0"/>
              </a:spcBef>
              <a:spcAft>
                <a:spcPts val="0"/>
              </a:spcAft>
              <a:buNone/>
              <a:defRPr>
                <a:solidFill>
                  <a:schemeClr val="dk1"/>
                </a:solidFill>
              </a:defRPr>
            </a:lvl5pPr>
            <a:lvl6pPr lvl="5" rtl="0">
              <a:spcBef>
                <a:spcPts val="0"/>
              </a:spcBef>
              <a:spcAft>
                <a:spcPts val="0"/>
              </a:spcAft>
              <a:buNone/>
              <a:defRPr>
                <a:solidFill>
                  <a:schemeClr val="dk1"/>
                </a:solidFill>
              </a:defRPr>
            </a:lvl6pPr>
            <a:lvl7pPr lvl="6" rtl="0">
              <a:spcBef>
                <a:spcPts val="0"/>
              </a:spcBef>
              <a:spcAft>
                <a:spcPts val="0"/>
              </a:spcAft>
              <a:buNone/>
              <a:defRPr>
                <a:solidFill>
                  <a:schemeClr val="dk1"/>
                </a:solidFill>
              </a:defRPr>
            </a:lvl7pPr>
            <a:lvl8pPr lvl="7" rtl="0">
              <a:spcBef>
                <a:spcPts val="0"/>
              </a:spcBef>
              <a:spcAft>
                <a:spcPts val="0"/>
              </a:spcAft>
              <a:buNone/>
              <a:defRPr>
                <a:solidFill>
                  <a:schemeClr val="dk1"/>
                </a:solidFill>
              </a:defRPr>
            </a:lvl8pPr>
            <a:lvl9pPr lvl="8" rtl="0">
              <a:spcBef>
                <a:spcPts val="0"/>
              </a:spcBef>
              <a:spcAft>
                <a:spcPts val="0"/>
              </a:spcAft>
              <a:buNone/>
              <a:defRPr>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87" name="Shape 87"/>
        <p:cNvGrpSpPr/>
        <p:nvPr/>
      </p:nvGrpSpPr>
      <p:grpSpPr>
        <a:xfrm>
          <a:off x="0" y="0"/>
          <a:ext cx="0" cy="0"/>
          <a:chOff x="0" y="0"/>
          <a:chExt cx="0" cy="0"/>
        </a:xfrm>
      </p:grpSpPr>
      <p:pic>
        <p:nvPicPr>
          <p:cNvPr descr=" " id="88" name="Google Shape;88;p16"/>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89" name="Google Shape;89;p16"/>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90" name="Shape 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1506000" y="1385509"/>
            <a:ext cx="6131700" cy="16386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None/>
              <a:defRPr sz="6000"/>
            </a:lvl1pPr>
            <a:lvl2pPr lvl="1">
              <a:spcBef>
                <a:spcPts val="0"/>
              </a:spcBef>
              <a:spcAft>
                <a:spcPts val="0"/>
              </a:spcAft>
              <a:buNone/>
              <a:defRPr>
                <a:latin typeface="Montserrat"/>
                <a:ea typeface="Montserrat"/>
                <a:cs typeface="Montserrat"/>
                <a:sym typeface="Montserrat"/>
              </a:defRPr>
            </a:lvl2pPr>
            <a:lvl3pPr lvl="2">
              <a:spcBef>
                <a:spcPts val="0"/>
              </a:spcBef>
              <a:spcAft>
                <a:spcPts val="0"/>
              </a:spcAft>
              <a:buNone/>
              <a:defRPr>
                <a:latin typeface="Montserrat"/>
                <a:ea typeface="Montserrat"/>
                <a:cs typeface="Montserrat"/>
                <a:sym typeface="Montserrat"/>
              </a:defRPr>
            </a:lvl3pPr>
            <a:lvl4pPr lvl="3">
              <a:spcBef>
                <a:spcPts val="0"/>
              </a:spcBef>
              <a:spcAft>
                <a:spcPts val="0"/>
              </a:spcAft>
              <a:buNone/>
              <a:defRPr>
                <a:latin typeface="Montserrat"/>
                <a:ea typeface="Montserrat"/>
                <a:cs typeface="Montserrat"/>
                <a:sym typeface="Montserrat"/>
              </a:defRPr>
            </a:lvl4pPr>
            <a:lvl5pPr lvl="4">
              <a:spcBef>
                <a:spcPts val="0"/>
              </a:spcBef>
              <a:spcAft>
                <a:spcPts val="0"/>
              </a:spcAft>
              <a:buNone/>
              <a:defRPr>
                <a:latin typeface="Montserrat"/>
                <a:ea typeface="Montserrat"/>
                <a:cs typeface="Montserrat"/>
                <a:sym typeface="Montserrat"/>
              </a:defRPr>
            </a:lvl5pPr>
            <a:lvl6pPr lvl="5">
              <a:spcBef>
                <a:spcPts val="0"/>
              </a:spcBef>
              <a:spcAft>
                <a:spcPts val="0"/>
              </a:spcAft>
              <a:buNone/>
              <a:defRPr>
                <a:latin typeface="Montserrat"/>
                <a:ea typeface="Montserrat"/>
                <a:cs typeface="Montserrat"/>
                <a:sym typeface="Montserrat"/>
              </a:defRPr>
            </a:lvl6pPr>
            <a:lvl7pPr lvl="6">
              <a:spcBef>
                <a:spcPts val="0"/>
              </a:spcBef>
              <a:spcAft>
                <a:spcPts val="0"/>
              </a:spcAft>
              <a:buNone/>
              <a:defRPr>
                <a:latin typeface="Montserrat"/>
                <a:ea typeface="Montserrat"/>
                <a:cs typeface="Montserrat"/>
                <a:sym typeface="Montserrat"/>
              </a:defRPr>
            </a:lvl7pPr>
            <a:lvl8pPr lvl="7">
              <a:spcBef>
                <a:spcPts val="0"/>
              </a:spcBef>
              <a:spcAft>
                <a:spcPts val="0"/>
              </a:spcAft>
              <a:buNone/>
              <a:defRPr>
                <a:latin typeface="Montserrat"/>
                <a:ea typeface="Montserrat"/>
                <a:cs typeface="Montserrat"/>
                <a:sym typeface="Montserrat"/>
              </a:defRPr>
            </a:lvl8pPr>
            <a:lvl9pPr lvl="8">
              <a:spcBef>
                <a:spcPts val="0"/>
              </a:spcBef>
              <a:spcAft>
                <a:spcPts val="0"/>
              </a:spcAft>
              <a:buNone/>
              <a:defRPr>
                <a:latin typeface="Montserrat"/>
                <a:ea typeface="Montserrat"/>
                <a:cs typeface="Montserrat"/>
                <a:sym typeface="Montserrat"/>
              </a:defRPr>
            </a:lvl9pPr>
          </a:lstStyle>
          <a:p/>
        </p:txBody>
      </p:sp>
      <p:sp>
        <p:nvSpPr>
          <p:cNvPr id="16" name="Google Shape;16;p3"/>
          <p:cNvSpPr txBox="1"/>
          <p:nvPr>
            <p:ph idx="1" type="subTitle"/>
          </p:nvPr>
        </p:nvSpPr>
        <p:spPr>
          <a:xfrm>
            <a:off x="2462575" y="2959018"/>
            <a:ext cx="4218600" cy="734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solidFill>
                  <a:schemeClr val="dk1"/>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pic>
        <p:nvPicPr>
          <p:cNvPr descr=" " id="19" name="Google Shape;19;p4"/>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20" name="Google Shape;20;p4"/>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Clr>
                <a:srgbClr val="57068C"/>
              </a:buClr>
              <a:buSzPts val="4800"/>
              <a:buNone/>
              <a:defRPr sz="4800">
                <a:solidFill>
                  <a:srgbClr val="57068C"/>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 name="Google Shape;21;p4"/>
          <p:cNvSpPr txBox="1"/>
          <p:nvPr>
            <p:ph idx="1" type="body"/>
          </p:nvPr>
        </p:nvSpPr>
        <p:spPr>
          <a:xfrm>
            <a:off x="311700" y="1448400"/>
            <a:ext cx="6551100" cy="2246700"/>
          </a:xfrm>
          <a:prstGeom prst="rect">
            <a:avLst/>
          </a:prstGeom>
        </p:spPr>
        <p:txBody>
          <a:bodyPr anchorCtr="0" anchor="t" bIns="91425" lIns="91425" spcFirstLastPara="1" rIns="91425" wrap="square" tIns="91425">
            <a:noAutofit/>
          </a:bodyPr>
          <a:lstStyle>
            <a:lvl1pPr indent="-342900" lvl="0" marL="457200">
              <a:lnSpc>
                <a:spcPct val="125000"/>
              </a:lnSpc>
              <a:spcBef>
                <a:spcPts val="0"/>
              </a:spcBef>
              <a:spcAft>
                <a:spcPts val="0"/>
              </a:spcAft>
              <a:buSzPts val="1800"/>
              <a:buChar char="●"/>
              <a:defRPr/>
            </a:lvl1pPr>
            <a:lvl2pPr indent="-317500" lvl="1" marL="914400">
              <a:spcBef>
                <a:spcPts val="1000"/>
              </a:spcBef>
              <a:spcAft>
                <a:spcPts val="0"/>
              </a:spcAft>
              <a:buSzPts val="1400"/>
              <a:buChar char="○"/>
              <a:defRPr/>
            </a:lvl2pPr>
            <a:lvl3pPr indent="-317500" lvl="2" marL="1371600">
              <a:spcBef>
                <a:spcPts val="1000"/>
              </a:spcBef>
              <a:spcAft>
                <a:spcPts val="0"/>
              </a:spcAft>
              <a:buSzPts val="1400"/>
              <a:buChar char="■"/>
              <a:defRPr/>
            </a:lvl3pPr>
            <a:lvl4pPr indent="-317500" lvl="3" marL="1828800">
              <a:spcBef>
                <a:spcPts val="1000"/>
              </a:spcBef>
              <a:spcAft>
                <a:spcPts val="0"/>
              </a:spcAft>
              <a:buSzPts val="1400"/>
              <a:buChar char="●"/>
              <a:defRPr/>
            </a:lvl4pPr>
            <a:lvl5pPr indent="-317500" lvl="4" marL="2286000">
              <a:spcBef>
                <a:spcPts val="1000"/>
              </a:spcBef>
              <a:spcAft>
                <a:spcPts val="0"/>
              </a:spcAft>
              <a:buSzPts val="1400"/>
              <a:buChar char="○"/>
              <a:defRPr/>
            </a:lvl5pPr>
            <a:lvl6pPr indent="-317500" lvl="5" marL="2743200">
              <a:spcBef>
                <a:spcPts val="1000"/>
              </a:spcBef>
              <a:spcAft>
                <a:spcPts val="0"/>
              </a:spcAft>
              <a:buSzPts val="1400"/>
              <a:buChar char="■"/>
              <a:defRPr/>
            </a:lvl6pPr>
            <a:lvl7pPr indent="-317500" lvl="6" marL="3200400">
              <a:spcBef>
                <a:spcPts val="1000"/>
              </a:spcBef>
              <a:spcAft>
                <a:spcPts val="0"/>
              </a:spcAft>
              <a:buSzPts val="1400"/>
              <a:buChar char="●"/>
              <a:defRPr/>
            </a:lvl7pPr>
            <a:lvl8pPr indent="-317500" lvl="7" marL="3657600">
              <a:spcBef>
                <a:spcPts val="1000"/>
              </a:spcBef>
              <a:spcAft>
                <a:spcPts val="0"/>
              </a:spcAft>
              <a:buSzPts val="1400"/>
              <a:buChar char="○"/>
              <a:defRPr/>
            </a:lvl8pPr>
            <a:lvl9pPr indent="-317500" lvl="8" marL="4114800">
              <a:spcBef>
                <a:spcPts val="1000"/>
              </a:spcBef>
              <a:spcAft>
                <a:spcPts val="1000"/>
              </a:spcAft>
              <a:buSzPts val="1400"/>
              <a:buChar char="■"/>
              <a:defRPr/>
            </a:lvl9pPr>
          </a:lstStyle>
          <a:p/>
        </p:txBody>
      </p:sp>
    </p:spTree>
  </p:cSld>
  <p:clrMapOvr>
    <a:masterClrMapping/>
  </p:clrMapOvr>
  <p:extLst>
    <p:ext uri="{DCECCB84-F9BA-43D5-87BE-67443E8EF086}">
      <p15:sldGuideLst>
        <p15:guide id="1" orient="horz" pos="43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587970"/>
            <a:ext cx="4945500" cy="1137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rgbClr val="57068C"/>
              </a:buClr>
              <a:buSzPts val="4800"/>
              <a:buNone/>
              <a:defRPr sz="4800">
                <a:solidFill>
                  <a:srgbClr val="57068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2467949"/>
            <a:ext cx="3999900" cy="1807800"/>
          </a:xfrm>
          <a:prstGeom prst="rect">
            <a:avLst/>
          </a:prstGeom>
        </p:spPr>
        <p:txBody>
          <a:bodyPr anchorCtr="0" anchor="t" bIns="91425" lIns="91425" spcFirstLastPara="1" rIns="91425" wrap="square" tIns="91425">
            <a:noAutofit/>
          </a:bodyPr>
          <a:lstStyle>
            <a:lvl1pPr indent="-304800" lvl="0" marL="457200">
              <a:lnSpc>
                <a:spcPct val="125000"/>
              </a:lnSpc>
              <a:spcBef>
                <a:spcPts val="0"/>
              </a:spcBef>
              <a:spcAft>
                <a:spcPts val="0"/>
              </a:spcAft>
              <a:buSzPts val="1200"/>
              <a:buChar char="●"/>
              <a:defRPr sz="1200"/>
            </a:lvl1pPr>
            <a:lvl2pPr indent="-304800" lvl="1" marL="914400">
              <a:lnSpc>
                <a:spcPct val="125000"/>
              </a:lnSpc>
              <a:spcBef>
                <a:spcPts val="800"/>
              </a:spcBef>
              <a:spcAft>
                <a:spcPts val="0"/>
              </a:spcAft>
              <a:buSzPts val="1200"/>
              <a:buChar char="○"/>
              <a:defRPr sz="1200"/>
            </a:lvl2pPr>
            <a:lvl3pPr indent="-304800" lvl="2" marL="1371600">
              <a:lnSpc>
                <a:spcPct val="125000"/>
              </a:lnSpc>
              <a:spcBef>
                <a:spcPts val="800"/>
              </a:spcBef>
              <a:spcAft>
                <a:spcPts val="0"/>
              </a:spcAft>
              <a:buSzPts val="1200"/>
              <a:buChar char="■"/>
              <a:defRPr sz="1200"/>
            </a:lvl3pPr>
            <a:lvl4pPr indent="-304800" lvl="3" marL="1828800">
              <a:lnSpc>
                <a:spcPct val="125000"/>
              </a:lnSpc>
              <a:spcBef>
                <a:spcPts val="800"/>
              </a:spcBef>
              <a:spcAft>
                <a:spcPts val="0"/>
              </a:spcAft>
              <a:buSzPts val="1200"/>
              <a:buChar char="●"/>
              <a:defRPr sz="1200"/>
            </a:lvl4pPr>
            <a:lvl5pPr indent="-304800" lvl="4" marL="2286000">
              <a:lnSpc>
                <a:spcPct val="125000"/>
              </a:lnSpc>
              <a:spcBef>
                <a:spcPts val="800"/>
              </a:spcBef>
              <a:spcAft>
                <a:spcPts val="0"/>
              </a:spcAft>
              <a:buSzPts val="1200"/>
              <a:buChar char="○"/>
              <a:defRPr sz="1200"/>
            </a:lvl5pPr>
            <a:lvl6pPr indent="-304800" lvl="5" marL="2743200">
              <a:lnSpc>
                <a:spcPct val="125000"/>
              </a:lnSpc>
              <a:spcBef>
                <a:spcPts val="800"/>
              </a:spcBef>
              <a:spcAft>
                <a:spcPts val="0"/>
              </a:spcAft>
              <a:buSzPts val="1200"/>
              <a:buChar char="■"/>
              <a:defRPr sz="1200"/>
            </a:lvl6pPr>
            <a:lvl7pPr indent="-304800" lvl="6" marL="3200400">
              <a:lnSpc>
                <a:spcPct val="125000"/>
              </a:lnSpc>
              <a:spcBef>
                <a:spcPts val="800"/>
              </a:spcBef>
              <a:spcAft>
                <a:spcPts val="0"/>
              </a:spcAft>
              <a:buSzPts val="1200"/>
              <a:buChar char="●"/>
              <a:defRPr sz="1200"/>
            </a:lvl7pPr>
            <a:lvl8pPr indent="-304800" lvl="7" marL="3657600">
              <a:lnSpc>
                <a:spcPct val="125000"/>
              </a:lnSpc>
              <a:spcBef>
                <a:spcPts val="800"/>
              </a:spcBef>
              <a:spcAft>
                <a:spcPts val="0"/>
              </a:spcAft>
              <a:buSzPts val="1200"/>
              <a:buChar char="○"/>
              <a:defRPr sz="1200"/>
            </a:lvl8pPr>
            <a:lvl9pPr indent="-304800" lvl="8" marL="4114800">
              <a:lnSpc>
                <a:spcPct val="125000"/>
              </a:lnSpc>
              <a:spcBef>
                <a:spcPts val="800"/>
              </a:spcBef>
              <a:spcAft>
                <a:spcPts val="800"/>
              </a:spcAft>
              <a:buSzPts val="1200"/>
              <a:buChar char="■"/>
              <a:defRPr sz="1200"/>
            </a:lvl9pPr>
          </a:lstStyle>
          <a:p/>
        </p:txBody>
      </p:sp>
      <p:sp>
        <p:nvSpPr>
          <p:cNvPr id="25" name="Google Shape;25;p5"/>
          <p:cNvSpPr txBox="1"/>
          <p:nvPr>
            <p:ph idx="2" type="body"/>
          </p:nvPr>
        </p:nvSpPr>
        <p:spPr>
          <a:xfrm>
            <a:off x="4619925" y="2467949"/>
            <a:ext cx="3999900" cy="1807800"/>
          </a:xfrm>
          <a:prstGeom prst="rect">
            <a:avLst/>
          </a:prstGeom>
        </p:spPr>
        <p:txBody>
          <a:bodyPr anchorCtr="0" anchor="t" bIns="91425" lIns="91425" spcFirstLastPara="1" rIns="91425" wrap="square" tIns="91425">
            <a:noAutofit/>
          </a:bodyPr>
          <a:lstStyle>
            <a:lvl1pPr indent="-304800" lvl="0" marL="457200">
              <a:lnSpc>
                <a:spcPct val="125000"/>
              </a:lnSpc>
              <a:spcBef>
                <a:spcPts val="0"/>
              </a:spcBef>
              <a:spcAft>
                <a:spcPts val="0"/>
              </a:spcAft>
              <a:buSzPts val="1200"/>
              <a:buChar char="●"/>
              <a:defRPr sz="1200"/>
            </a:lvl1pPr>
            <a:lvl2pPr indent="-304800" lvl="1" marL="914400">
              <a:lnSpc>
                <a:spcPct val="125000"/>
              </a:lnSpc>
              <a:spcBef>
                <a:spcPts val="800"/>
              </a:spcBef>
              <a:spcAft>
                <a:spcPts val="0"/>
              </a:spcAft>
              <a:buSzPts val="1200"/>
              <a:buChar char="○"/>
              <a:defRPr sz="1200"/>
            </a:lvl2pPr>
            <a:lvl3pPr indent="-304800" lvl="2" marL="1371600">
              <a:lnSpc>
                <a:spcPct val="125000"/>
              </a:lnSpc>
              <a:spcBef>
                <a:spcPts val="800"/>
              </a:spcBef>
              <a:spcAft>
                <a:spcPts val="0"/>
              </a:spcAft>
              <a:buSzPts val="1200"/>
              <a:buChar char="■"/>
              <a:defRPr sz="1200"/>
            </a:lvl3pPr>
            <a:lvl4pPr indent="-304800" lvl="3" marL="1828800">
              <a:lnSpc>
                <a:spcPct val="125000"/>
              </a:lnSpc>
              <a:spcBef>
                <a:spcPts val="800"/>
              </a:spcBef>
              <a:spcAft>
                <a:spcPts val="0"/>
              </a:spcAft>
              <a:buSzPts val="1200"/>
              <a:buChar char="●"/>
              <a:defRPr sz="1200"/>
            </a:lvl4pPr>
            <a:lvl5pPr indent="-304800" lvl="4" marL="2286000">
              <a:lnSpc>
                <a:spcPct val="125000"/>
              </a:lnSpc>
              <a:spcBef>
                <a:spcPts val="800"/>
              </a:spcBef>
              <a:spcAft>
                <a:spcPts val="0"/>
              </a:spcAft>
              <a:buSzPts val="1200"/>
              <a:buChar char="○"/>
              <a:defRPr sz="1200"/>
            </a:lvl5pPr>
            <a:lvl6pPr indent="-304800" lvl="5" marL="2743200">
              <a:lnSpc>
                <a:spcPct val="125000"/>
              </a:lnSpc>
              <a:spcBef>
                <a:spcPts val="800"/>
              </a:spcBef>
              <a:spcAft>
                <a:spcPts val="0"/>
              </a:spcAft>
              <a:buSzPts val="1200"/>
              <a:buChar char="■"/>
              <a:defRPr sz="1200"/>
            </a:lvl6pPr>
            <a:lvl7pPr indent="-304800" lvl="6" marL="3200400">
              <a:lnSpc>
                <a:spcPct val="125000"/>
              </a:lnSpc>
              <a:spcBef>
                <a:spcPts val="800"/>
              </a:spcBef>
              <a:spcAft>
                <a:spcPts val="0"/>
              </a:spcAft>
              <a:buSzPts val="1200"/>
              <a:buChar char="●"/>
              <a:defRPr sz="1200"/>
            </a:lvl7pPr>
            <a:lvl8pPr indent="-304800" lvl="7" marL="3657600">
              <a:lnSpc>
                <a:spcPct val="125000"/>
              </a:lnSpc>
              <a:spcBef>
                <a:spcPts val="800"/>
              </a:spcBef>
              <a:spcAft>
                <a:spcPts val="0"/>
              </a:spcAft>
              <a:buSzPts val="1200"/>
              <a:buChar char="○"/>
              <a:defRPr sz="1200"/>
            </a:lvl8pPr>
            <a:lvl9pPr indent="-304800" lvl="8" marL="4114800">
              <a:lnSpc>
                <a:spcPct val="125000"/>
              </a:lnSpc>
              <a:spcBef>
                <a:spcPts val="800"/>
              </a:spcBef>
              <a:spcAft>
                <a:spcPts val="800"/>
              </a:spcAft>
              <a:buSzPts val="1200"/>
              <a:buChar char="■"/>
              <a:defRPr sz="1200"/>
            </a:lvl9pPr>
          </a:lstStyle>
          <a:p/>
        </p:txBody>
      </p:sp>
      <p:pic>
        <p:nvPicPr>
          <p:cNvPr descr=" " id="26" name="Google Shape;26;p5"/>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27" name="Google Shape;27;p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28" name="Google Shape;28;p5"/>
          <p:cNvSpPr txBox="1"/>
          <p:nvPr>
            <p:ph idx="3" type="subTitle"/>
          </p:nvPr>
        </p:nvSpPr>
        <p:spPr>
          <a:xfrm>
            <a:off x="311700" y="2054620"/>
            <a:ext cx="3999900" cy="411600"/>
          </a:xfrm>
          <a:prstGeom prst="rect">
            <a:avLst/>
          </a:prstGeom>
        </p:spPr>
        <p:txBody>
          <a:bodyPr anchorCtr="0" anchor="t" bIns="91425" lIns="91425" spcFirstLastPara="1" rIns="91425" wrap="square" tIns="91425">
            <a:noAutofit/>
          </a:bodyPr>
          <a:lstStyle>
            <a:lvl1pPr lvl="0">
              <a:spcBef>
                <a:spcPts val="0"/>
              </a:spcBef>
              <a:spcAft>
                <a:spcPts val="0"/>
              </a:spcAft>
              <a:buNone/>
              <a:defRPr b="1" sz="1400">
                <a:solidFill>
                  <a:schemeClr val="dk1"/>
                </a:solidFill>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29" name="Google Shape;29;p5"/>
          <p:cNvSpPr txBox="1"/>
          <p:nvPr>
            <p:ph idx="4" type="subTitle"/>
          </p:nvPr>
        </p:nvSpPr>
        <p:spPr>
          <a:xfrm>
            <a:off x="4619925" y="2054620"/>
            <a:ext cx="3999900" cy="411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sz="1400">
                <a:solidFill>
                  <a:schemeClr val="dk1"/>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530680"/>
            <a:ext cx="8424900" cy="572700"/>
          </a:xfrm>
          <a:prstGeom prst="rect">
            <a:avLst/>
          </a:prstGeom>
        </p:spPr>
        <p:txBody>
          <a:bodyPr anchorCtr="0" anchor="t" bIns="91425" lIns="91425" spcFirstLastPara="1" rIns="91425" wrap="square" tIns="91425">
            <a:noAutofit/>
          </a:bodyPr>
          <a:lstStyle>
            <a:lvl1pPr lvl="0">
              <a:spcBef>
                <a:spcPts val="0"/>
              </a:spcBef>
              <a:spcAft>
                <a:spcPts val="0"/>
              </a:spcAft>
              <a:buClr>
                <a:srgbClr val="57068C"/>
              </a:buClr>
              <a:buSzPts val="3600"/>
              <a:buNone/>
              <a:defRPr>
                <a:solidFill>
                  <a:srgbClr val="57068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descr=" " id="32" name="Google Shape;32;p6"/>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3" name="Google Shape;33;p6"/>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type="title"/>
          </p:nvPr>
        </p:nvSpPr>
        <p:spPr>
          <a:xfrm>
            <a:off x="311700" y="708000"/>
            <a:ext cx="3132300" cy="755700"/>
          </a:xfrm>
          <a:prstGeom prst="rect">
            <a:avLst/>
          </a:prstGeom>
        </p:spPr>
        <p:txBody>
          <a:bodyPr anchorCtr="0" anchor="b" bIns="91425" lIns="91425" spcFirstLastPara="1" rIns="91425" wrap="square" tIns="91425">
            <a:noAutofit/>
          </a:bodyPr>
          <a:lstStyle>
            <a:lvl1pPr lvl="0">
              <a:spcBef>
                <a:spcPts val="0"/>
              </a:spcBef>
              <a:spcAft>
                <a:spcPts val="0"/>
              </a:spcAft>
              <a:buClr>
                <a:srgbClr val="57068C"/>
              </a:buClr>
              <a:buSzPts val="2400"/>
              <a:buNone/>
              <a:defRPr sz="2400">
                <a:solidFill>
                  <a:srgbClr val="57068C"/>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542000"/>
            <a:ext cx="3054600" cy="2886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000"/>
              </a:spcBef>
              <a:spcAft>
                <a:spcPts val="0"/>
              </a:spcAft>
              <a:buSzPts val="1200"/>
              <a:buChar char="○"/>
              <a:defRPr sz="1200"/>
            </a:lvl2pPr>
            <a:lvl3pPr indent="-304800" lvl="2" marL="1371600">
              <a:spcBef>
                <a:spcPts val="1000"/>
              </a:spcBef>
              <a:spcAft>
                <a:spcPts val="0"/>
              </a:spcAft>
              <a:buSzPts val="1200"/>
              <a:buChar char="■"/>
              <a:defRPr sz="1200"/>
            </a:lvl3pPr>
            <a:lvl4pPr indent="-304800" lvl="3" marL="1828800">
              <a:spcBef>
                <a:spcPts val="1000"/>
              </a:spcBef>
              <a:spcAft>
                <a:spcPts val="0"/>
              </a:spcAft>
              <a:buSzPts val="1200"/>
              <a:buChar char="●"/>
              <a:defRPr sz="1200"/>
            </a:lvl4pPr>
            <a:lvl5pPr indent="-304800" lvl="4" marL="2286000">
              <a:spcBef>
                <a:spcPts val="1000"/>
              </a:spcBef>
              <a:spcAft>
                <a:spcPts val="0"/>
              </a:spcAft>
              <a:buSzPts val="1200"/>
              <a:buChar char="○"/>
              <a:defRPr sz="1200"/>
            </a:lvl5pPr>
            <a:lvl6pPr indent="-304800" lvl="5" marL="2743200">
              <a:spcBef>
                <a:spcPts val="1000"/>
              </a:spcBef>
              <a:spcAft>
                <a:spcPts val="0"/>
              </a:spcAft>
              <a:buSzPts val="1200"/>
              <a:buChar char="■"/>
              <a:defRPr sz="1200"/>
            </a:lvl6pPr>
            <a:lvl7pPr indent="-304800" lvl="6" marL="3200400">
              <a:spcBef>
                <a:spcPts val="1000"/>
              </a:spcBef>
              <a:spcAft>
                <a:spcPts val="0"/>
              </a:spcAft>
              <a:buSzPts val="1200"/>
              <a:buChar char="●"/>
              <a:defRPr sz="1200"/>
            </a:lvl7pPr>
            <a:lvl8pPr indent="-304800" lvl="7" marL="3657600">
              <a:spcBef>
                <a:spcPts val="1000"/>
              </a:spcBef>
              <a:spcAft>
                <a:spcPts val="0"/>
              </a:spcAft>
              <a:buSzPts val="1200"/>
              <a:buChar char="○"/>
              <a:defRPr sz="1200"/>
            </a:lvl8pPr>
            <a:lvl9pPr indent="-304800" lvl="8" marL="4114800">
              <a:spcBef>
                <a:spcPts val="1000"/>
              </a:spcBef>
              <a:spcAft>
                <a:spcPts val="1000"/>
              </a:spcAft>
              <a:buSzPts val="1200"/>
              <a:buChar char="■"/>
              <a:defRPr sz="1200"/>
            </a:lvl9pPr>
          </a:lstStyle>
          <a:p/>
        </p:txBody>
      </p:sp>
      <p:pic>
        <p:nvPicPr>
          <p:cNvPr descr=" " id="37" name="Google Shape;37;p7"/>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38" name="Google Shape;38;p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432">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1772975" y="528144"/>
            <a:ext cx="5597700" cy="2475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rgbClr val="57068C"/>
              </a:buClr>
              <a:buSzPts val="5600"/>
              <a:buNone/>
              <a:defRPr sz="5600">
                <a:solidFill>
                  <a:srgbClr val="57068C"/>
                </a:solidFill>
              </a:defRPr>
            </a:lvl1pPr>
            <a:lvl2pPr lvl="1">
              <a:lnSpc>
                <a:spcPct val="80000"/>
              </a:lnSpc>
              <a:spcBef>
                <a:spcPts val="0"/>
              </a:spcBef>
              <a:spcAft>
                <a:spcPts val="0"/>
              </a:spcAft>
              <a:buSzPts val="4800"/>
              <a:buNone/>
              <a:defRPr sz="4800"/>
            </a:lvl2pPr>
            <a:lvl3pPr lvl="2">
              <a:lnSpc>
                <a:spcPct val="80000"/>
              </a:lnSpc>
              <a:spcBef>
                <a:spcPts val="0"/>
              </a:spcBef>
              <a:spcAft>
                <a:spcPts val="0"/>
              </a:spcAft>
              <a:buSzPts val="4800"/>
              <a:buNone/>
              <a:defRPr sz="4800"/>
            </a:lvl3pPr>
            <a:lvl4pPr lvl="3">
              <a:lnSpc>
                <a:spcPct val="80000"/>
              </a:lnSpc>
              <a:spcBef>
                <a:spcPts val="0"/>
              </a:spcBef>
              <a:spcAft>
                <a:spcPts val="0"/>
              </a:spcAft>
              <a:buSzPts val="4800"/>
              <a:buNone/>
              <a:defRPr sz="4800"/>
            </a:lvl4pPr>
            <a:lvl5pPr lvl="4">
              <a:lnSpc>
                <a:spcPct val="80000"/>
              </a:lnSpc>
              <a:spcBef>
                <a:spcPts val="0"/>
              </a:spcBef>
              <a:spcAft>
                <a:spcPts val="0"/>
              </a:spcAft>
              <a:buSzPts val="4800"/>
              <a:buNone/>
              <a:defRPr sz="4800"/>
            </a:lvl5pPr>
            <a:lvl6pPr lvl="5">
              <a:lnSpc>
                <a:spcPct val="80000"/>
              </a:lnSpc>
              <a:spcBef>
                <a:spcPts val="0"/>
              </a:spcBef>
              <a:spcAft>
                <a:spcPts val="0"/>
              </a:spcAft>
              <a:buSzPts val="4800"/>
              <a:buNone/>
              <a:defRPr sz="4800"/>
            </a:lvl6pPr>
            <a:lvl7pPr lvl="6">
              <a:lnSpc>
                <a:spcPct val="80000"/>
              </a:lnSpc>
              <a:spcBef>
                <a:spcPts val="0"/>
              </a:spcBef>
              <a:spcAft>
                <a:spcPts val="0"/>
              </a:spcAft>
              <a:buSzPts val="4800"/>
              <a:buNone/>
              <a:defRPr sz="4800"/>
            </a:lvl7pPr>
            <a:lvl8pPr lvl="7">
              <a:lnSpc>
                <a:spcPct val="80000"/>
              </a:lnSpc>
              <a:spcBef>
                <a:spcPts val="0"/>
              </a:spcBef>
              <a:spcAft>
                <a:spcPts val="0"/>
              </a:spcAft>
              <a:buSzPts val="4800"/>
              <a:buNone/>
              <a:defRPr sz="4800"/>
            </a:lvl8pPr>
            <a:lvl9pPr lvl="8">
              <a:lnSpc>
                <a:spcPct val="80000"/>
              </a:lnSpc>
              <a:spcBef>
                <a:spcPts val="0"/>
              </a:spcBef>
              <a:spcAft>
                <a:spcPts val="0"/>
              </a:spcAft>
              <a:buSzPts val="4800"/>
              <a:buNone/>
              <a:defRPr sz="4800"/>
            </a:lvl9pPr>
          </a:lstStyle>
          <a:p/>
        </p:txBody>
      </p:sp>
      <p:pic>
        <p:nvPicPr>
          <p:cNvPr descr=" " id="41" name="Google Shape;41;p8"/>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42" name="Google Shape;42;p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43" name="Google Shape;43;p8"/>
          <p:cNvSpPr txBox="1"/>
          <p:nvPr>
            <p:ph idx="1" type="body"/>
          </p:nvPr>
        </p:nvSpPr>
        <p:spPr>
          <a:xfrm>
            <a:off x="2120250" y="2660325"/>
            <a:ext cx="4903500" cy="1615500"/>
          </a:xfrm>
          <a:prstGeom prst="rect">
            <a:avLst/>
          </a:prstGeom>
        </p:spPr>
        <p:txBody>
          <a:bodyPr anchorCtr="0" anchor="t" bIns="91425" lIns="91425" spcFirstLastPara="1" rIns="91425" wrap="square" tIns="91425">
            <a:noAutofit/>
          </a:bodyPr>
          <a:lstStyle>
            <a:lvl1pPr indent="-330200" lvl="0" marL="457200" algn="ctr">
              <a:lnSpc>
                <a:spcPct val="125000"/>
              </a:lnSpc>
              <a:spcBef>
                <a:spcPts val="0"/>
              </a:spcBef>
              <a:spcAft>
                <a:spcPts val="0"/>
              </a:spcAft>
              <a:buSzPts val="1600"/>
              <a:buChar char="●"/>
              <a:defRPr sz="1600"/>
            </a:lvl1pPr>
            <a:lvl2pPr indent="-330200" lvl="1" marL="914400" algn="ctr">
              <a:lnSpc>
                <a:spcPct val="125000"/>
              </a:lnSpc>
              <a:spcBef>
                <a:spcPts val="0"/>
              </a:spcBef>
              <a:spcAft>
                <a:spcPts val="0"/>
              </a:spcAft>
              <a:buSzPts val="1600"/>
              <a:buChar char="○"/>
              <a:defRPr sz="1600"/>
            </a:lvl2pPr>
            <a:lvl3pPr indent="-330200" lvl="2" marL="1371600" algn="ctr">
              <a:lnSpc>
                <a:spcPct val="125000"/>
              </a:lnSpc>
              <a:spcBef>
                <a:spcPts val="0"/>
              </a:spcBef>
              <a:spcAft>
                <a:spcPts val="0"/>
              </a:spcAft>
              <a:buSzPts val="1600"/>
              <a:buChar char="■"/>
              <a:defRPr sz="1600"/>
            </a:lvl3pPr>
            <a:lvl4pPr indent="-330200" lvl="3" marL="1828800" algn="ctr">
              <a:lnSpc>
                <a:spcPct val="125000"/>
              </a:lnSpc>
              <a:spcBef>
                <a:spcPts val="0"/>
              </a:spcBef>
              <a:spcAft>
                <a:spcPts val="0"/>
              </a:spcAft>
              <a:buSzPts val="1600"/>
              <a:buChar char="●"/>
              <a:defRPr sz="1600"/>
            </a:lvl4pPr>
            <a:lvl5pPr indent="-330200" lvl="4" marL="2286000" algn="ctr">
              <a:lnSpc>
                <a:spcPct val="125000"/>
              </a:lnSpc>
              <a:spcBef>
                <a:spcPts val="0"/>
              </a:spcBef>
              <a:spcAft>
                <a:spcPts val="0"/>
              </a:spcAft>
              <a:buSzPts val="1600"/>
              <a:buChar char="○"/>
              <a:defRPr sz="1600"/>
            </a:lvl5pPr>
            <a:lvl6pPr indent="-330200" lvl="5" marL="2743200" algn="ctr">
              <a:lnSpc>
                <a:spcPct val="125000"/>
              </a:lnSpc>
              <a:spcBef>
                <a:spcPts val="0"/>
              </a:spcBef>
              <a:spcAft>
                <a:spcPts val="0"/>
              </a:spcAft>
              <a:buSzPts val="1600"/>
              <a:buChar char="■"/>
              <a:defRPr sz="1600"/>
            </a:lvl6pPr>
            <a:lvl7pPr indent="-330200" lvl="6" marL="3200400" algn="ctr">
              <a:lnSpc>
                <a:spcPct val="125000"/>
              </a:lnSpc>
              <a:spcBef>
                <a:spcPts val="0"/>
              </a:spcBef>
              <a:spcAft>
                <a:spcPts val="0"/>
              </a:spcAft>
              <a:buSzPts val="1600"/>
              <a:buChar char="●"/>
              <a:defRPr sz="1600"/>
            </a:lvl7pPr>
            <a:lvl8pPr indent="-330200" lvl="7" marL="3657600" algn="ctr">
              <a:lnSpc>
                <a:spcPct val="125000"/>
              </a:lnSpc>
              <a:spcBef>
                <a:spcPts val="0"/>
              </a:spcBef>
              <a:spcAft>
                <a:spcPts val="0"/>
              </a:spcAft>
              <a:buSzPts val="1600"/>
              <a:buChar char="○"/>
              <a:defRPr sz="1600"/>
            </a:lvl8pPr>
            <a:lvl9pPr indent="-330200" lvl="8" marL="4114800" algn="ctr">
              <a:lnSpc>
                <a:spcPct val="125000"/>
              </a:lnSpc>
              <a:spcBef>
                <a:spcPts val="0"/>
              </a:spcBef>
              <a:spcAft>
                <a:spcPts val="0"/>
              </a:spcAft>
              <a:buSzPts val="1600"/>
              <a:buChar char="■"/>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descr=" " id="45" name="Google Shape;45;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294375" y="1233175"/>
            <a:ext cx="4079100" cy="14823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57068C"/>
              </a:buClr>
              <a:buSzPts val="3600"/>
              <a:buNone/>
              <a:defRPr sz="3600">
                <a:solidFill>
                  <a:srgbClr val="57068C"/>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7" name="Google Shape;47;p9"/>
          <p:cNvSpPr txBox="1"/>
          <p:nvPr>
            <p:ph idx="1" type="subTitle"/>
          </p:nvPr>
        </p:nvSpPr>
        <p:spPr>
          <a:xfrm>
            <a:off x="294375" y="2803075"/>
            <a:ext cx="36168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9A6ABA"/>
              </a:buClr>
              <a:buSzPts val="1800"/>
              <a:buNone/>
              <a:defRPr>
                <a:solidFill>
                  <a:srgbClr val="9A6ABA"/>
                </a:solidFill>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48" name="Google Shape;48;p9"/>
          <p:cNvSpPr txBox="1"/>
          <p:nvPr>
            <p:ph idx="2" type="body"/>
          </p:nvPr>
        </p:nvSpPr>
        <p:spPr>
          <a:xfrm>
            <a:off x="4939500" y="724075"/>
            <a:ext cx="3837000" cy="35517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pic>
        <p:nvPicPr>
          <p:cNvPr descr=" " id="49" name="Google Shape;49;p9"/>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0" name="Google Shape;50;p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pic>
        <p:nvPicPr>
          <p:cNvPr descr=" " id="52" name="Google Shape;52;p10"/>
          <p:cNvPicPr preferRelativeResize="0"/>
          <p:nvPr/>
        </p:nvPicPr>
        <p:blipFill>
          <a:blip r:embed="rId2">
            <a:alphaModFix/>
          </a:blip>
          <a:stretch>
            <a:fillRect/>
          </a:stretch>
        </p:blipFill>
        <p:spPr>
          <a:xfrm>
            <a:off x="407175" y="4539121"/>
            <a:ext cx="776077" cy="263400"/>
          </a:xfrm>
          <a:prstGeom prst="rect">
            <a:avLst/>
          </a:prstGeom>
          <a:noFill/>
          <a:ln>
            <a:noFill/>
          </a:ln>
        </p:spPr>
      </p:pic>
      <p:sp>
        <p:nvSpPr>
          <p:cNvPr id="53" name="Google Shape;53;p1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b="1" lang="en" sz="700">
                <a:solidFill>
                  <a:schemeClr val="accent2"/>
                </a:solidFill>
                <a:latin typeface="Montserrat"/>
                <a:ea typeface="Montserrat"/>
                <a:cs typeface="Montserrat"/>
                <a:sym typeface="Montserrat"/>
              </a:rPr>
              <a:t>‹#›</a:t>
            </a:fld>
            <a:endParaRPr b="1" sz="700">
              <a:solidFill>
                <a:schemeClr val="accent2"/>
              </a:solidFill>
              <a:latin typeface="Montserrat"/>
              <a:ea typeface="Montserrat"/>
              <a:cs typeface="Montserrat"/>
              <a:sym typeface="Montserrat"/>
            </a:endParaRPr>
          </a:p>
        </p:txBody>
      </p:sp>
      <p:sp>
        <p:nvSpPr>
          <p:cNvPr id="54" name="Google Shape;54;p10"/>
          <p:cNvSpPr txBox="1"/>
          <p:nvPr>
            <p:ph type="title"/>
          </p:nvPr>
        </p:nvSpPr>
        <p:spPr>
          <a:xfrm>
            <a:off x="311700" y="3619355"/>
            <a:ext cx="4511700" cy="605100"/>
          </a:xfrm>
          <a:prstGeom prst="rect">
            <a:avLst/>
          </a:prstGeom>
        </p:spPr>
        <p:txBody>
          <a:bodyPr anchorCtr="0" anchor="b" bIns="91425" lIns="91425" spcFirstLastPara="1" rIns="91425" wrap="square" tIns="91425">
            <a:noAutofit/>
          </a:bodyPr>
          <a:lstStyle>
            <a:lvl1pPr lvl="0">
              <a:spcBef>
                <a:spcPts val="0"/>
              </a:spcBef>
              <a:spcAft>
                <a:spcPts val="0"/>
              </a:spcAft>
              <a:buClr>
                <a:srgbClr val="333333"/>
              </a:buClr>
              <a:buSzPts val="1800"/>
              <a:buFont typeface="Montserrat"/>
              <a:buNone/>
              <a:defRPr b="0" sz="1800">
                <a:solidFill>
                  <a:srgbClr val="333333"/>
                </a:solidFill>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68825"/>
            <a:ext cx="8424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57068C"/>
              </a:buClr>
              <a:buSzPts val="3600"/>
              <a:buFont typeface="Frank Ruhl Libre"/>
              <a:buNone/>
              <a:defRPr b="1" sz="3600">
                <a:solidFill>
                  <a:srgbClr val="57068C"/>
                </a:solidFill>
                <a:latin typeface="Frank Ruhl Libre"/>
                <a:ea typeface="Frank Ruhl Libre"/>
                <a:cs typeface="Frank Ruhl Libre"/>
                <a:sym typeface="Frank Ruhl Libr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57068C"/>
              </a:buClr>
              <a:buSzPts val="1800"/>
              <a:buFont typeface="Montserrat"/>
              <a:buChar char="●"/>
              <a:defRPr sz="1800">
                <a:solidFill>
                  <a:srgbClr val="333333"/>
                </a:solidFill>
                <a:latin typeface="Montserrat"/>
                <a:ea typeface="Montserrat"/>
                <a:cs typeface="Montserrat"/>
                <a:sym typeface="Montserrat"/>
              </a:defRPr>
            </a:lvl1pPr>
            <a:lvl2pPr indent="-317500" lvl="1" marL="9144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2pPr>
            <a:lvl3pPr indent="-317500" lvl="2" marL="13716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3pPr>
            <a:lvl4pPr indent="-317500" lvl="3" marL="18288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4pPr>
            <a:lvl5pPr indent="-317500" lvl="4" marL="22860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5pPr>
            <a:lvl6pPr indent="-317500" lvl="5" marL="27432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6pPr>
            <a:lvl7pPr indent="-317500" lvl="6" marL="32004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7pPr>
            <a:lvl8pPr indent="-317500" lvl="7" marL="3657600">
              <a:lnSpc>
                <a:spcPct val="115000"/>
              </a:lnSpc>
              <a:spcBef>
                <a:spcPts val="1600"/>
              </a:spcBef>
              <a:spcAft>
                <a:spcPts val="0"/>
              </a:spcAft>
              <a:buClr>
                <a:srgbClr val="57068C"/>
              </a:buClr>
              <a:buSzPts val="1400"/>
              <a:buFont typeface="Montserrat"/>
              <a:buChar char="○"/>
              <a:defRPr>
                <a:solidFill>
                  <a:srgbClr val="333333"/>
                </a:solidFill>
                <a:latin typeface="Montserrat"/>
                <a:ea typeface="Montserrat"/>
                <a:cs typeface="Montserrat"/>
                <a:sym typeface="Montserrat"/>
              </a:defRPr>
            </a:lvl8pPr>
            <a:lvl9pPr indent="-317500" lvl="8" marL="4114800">
              <a:lnSpc>
                <a:spcPct val="115000"/>
              </a:lnSpc>
              <a:spcBef>
                <a:spcPts val="1600"/>
              </a:spcBef>
              <a:spcAft>
                <a:spcPts val="1600"/>
              </a:spcAft>
              <a:buClr>
                <a:srgbClr val="57068C"/>
              </a:buClr>
              <a:buSzPts val="1400"/>
              <a:buFont typeface="Montserrat"/>
              <a:buChar char="■"/>
              <a:defRPr>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17.png"/><Relationship Id="rId7" Type="http://schemas.openxmlformats.org/officeDocument/2006/relationships/image" Target="../media/image10.png"/><Relationship Id="rId8"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904850" y="1253682"/>
            <a:ext cx="7333800" cy="159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NYC Safety and Livability Analysis</a:t>
            </a:r>
            <a:endParaRPr sz="4800"/>
          </a:p>
        </p:txBody>
      </p:sp>
      <p:sp>
        <p:nvSpPr>
          <p:cNvPr id="96" name="Google Shape;96;p18"/>
          <p:cNvSpPr txBox="1"/>
          <p:nvPr>
            <p:ph idx="1" type="subTitle"/>
          </p:nvPr>
        </p:nvSpPr>
        <p:spPr>
          <a:xfrm>
            <a:off x="2496200" y="3027414"/>
            <a:ext cx="4151400" cy="700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t>Nigel Saurino (NS5329)</a:t>
            </a:r>
            <a:endParaRPr sz="1200"/>
          </a:p>
          <a:p>
            <a:pPr indent="0" lvl="0" marL="0" rtl="0" algn="ctr">
              <a:lnSpc>
                <a:spcPct val="100000"/>
              </a:lnSpc>
              <a:spcBef>
                <a:spcPts val="1600"/>
              </a:spcBef>
              <a:spcAft>
                <a:spcPts val="0"/>
              </a:spcAft>
              <a:buNone/>
            </a:pPr>
            <a:r>
              <a:rPr lang="en" sz="1200"/>
              <a:t>Priyank Viradia (PDV8883)</a:t>
            </a:r>
            <a:endParaRPr sz="1200"/>
          </a:p>
          <a:p>
            <a:pPr indent="0" lvl="0" marL="0" rtl="0" algn="ctr">
              <a:lnSpc>
                <a:spcPct val="100000"/>
              </a:lnSpc>
              <a:spcBef>
                <a:spcPts val="1600"/>
              </a:spcBef>
              <a:spcAft>
                <a:spcPts val="1600"/>
              </a:spcAft>
              <a:buNone/>
            </a:pPr>
            <a:r>
              <a:rPr lang="en" sz="1200"/>
              <a:t>Devarsh Patel (DP3324)</a:t>
            </a:r>
            <a:endParaRPr sz="1200"/>
          </a:p>
        </p:txBody>
      </p:sp>
      <p:sp>
        <p:nvSpPr>
          <p:cNvPr id="97" name="Google Shape;97;p18"/>
          <p:cNvSpPr txBox="1"/>
          <p:nvPr>
            <p:ph idx="2" type="body"/>
          </p:nvPr>
        </p:nvSpPr>
        <p:spPr>
          <a:xfrm>
            <a:off x="2496200" y="4155404"/>
            <a:ext cx="4151400" cy="30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05 . 08 . 23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solidFill>
                  <a:srgbClr val="111111"/>
                </a:solidFill>
                <a:highlight>
                  <a:srgbClr val="FFFFFF"/>
                </a:highlight>
                <a:latin typeface="Arial"/>
                <a:ea typeface="Arial"/>
                <a:cs typeface="Arial"/>
                <a:sym typeface="Arial"/>
              </a:rPr>
              <a:t>Technology and Architecture</a:t>
            </a:r>
            <a:endParaRPr b="1">
              <a:solidFill>
                <a:srgbClr val="111111"/>
              </a:solidFill>
              <a:highlight>
                <a:srgbClr val="FFFFFF"/>
              </a:highlight>
              <a:latin typeface="Arial"/>
              <a:ea typeface="Arial"/>
              <a:cs typeface="Arial"/>
              <a:sym typeface="Arial"/>
            </a:endParaRPr>
          </a:p>
        </p:txBody>
      </p:sp>
      <p:sp>
        <p:nvSpPr>
          <p:cNvPr id="152" name="Google Shape;152;p27"/>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Data Pipeline</a:t>
            </a:r>
            <a:endParaRPr/>
          </a:p>
        </p:txBody>
      </p:sp>
      <p:pic>
        <p:nvPicPr>
          <p:cNvPr id="153" name="Google Shape;153;p27"/>
          <p:cNvPicPr preferRelativeResize="0"/>
          <p:nvPr/>
        </p:nvPicPr>
        <p:blipFill>
          <a:blip r:embed="rId3">
            <a:alphaModFix/>
          </a:blip>
          <a:stretch>
            <a:fillRect/>
          </a:stretch>
        </p:blipFill>
        <p:spPr>
          <a:xfrm>
            <a:off x="5247224" y="1685972"/>
            <a:ext cx="845725" cy="845750"/>
          </a:xfrm>
          <a:prstGeom prst="rect">
            <a:avLst/>
          </a:prstGeom>
          <a:noFill/>
          <a:ln>
            <a:noFill/>
          </a:ln>
        </p:spPr>
      </p:pic>
      <p:pic>
        <p:nvPicPr>
          <p:cNvPr id="154" name="Google Shape;154;p27"/>
          <p:cNvPicPr preferRelativeResize="0"/>
          <p:nvPr/>
        </p:nvPicPr>
        <p:blipFill>
          <a:blip r:embed="rId4">
            <a:alphaModFix/>
          </a:blip>
          <a:stretch>
            <a:fillRect/>
          </a:stretch>
        </p:blipFill>
        <p:spPr>
          <a:xfrm>
            <a:off x="3304026" y="2637375"/>
            <a:ext cx="1860700" cy="976100"/>
          </a:xfrm>
          <a:prstGeom prst="rect">
            <a:avLst/>
          </a:prstGeom>
          <a:noFill/>
          <a:ln>
            <a:noFill/>
          </a:ln>
        </p:spPr>
      </p:pic>
      <p:pic>
        <p:nvPicPr>
          <p:cNvPr id="155" name="Google Shape;155;p27"/>
          <p:cNvPicPr preferRelativeResize="0"/>
          <p:nvPr/>
        </p:nvPicPr>
        <p:blipFill>
          <a:blip r:embed="rId5">
            <a:alphaModFix/>
          </a:blip>
          <a:stretch>
            <a:fillRect/>
          </a:stretch>
        </p:blipFill>
        <p:spPr>
          <a:xfrm>
            <a:off x="1859100" y="2613600"/>
            <a:ext cx="1359425" cy="1023650"/>
          </a:xfrm>
          <a:prstGeom prst="rect">
            <a:avLst/>
          </a:prstGeom>
          <a:noFill/>
          <a:ln>
            <a:noFill/>
          </a:ln>
        </p:spPr>
      </p:pic>
      <p:pic>
        <p:nvPicPr>
          <p:cNvPr id="156" name="Google Shape;156;p27"/>
          <p:cNvPicPr preferRelativeResize="0"/>
          <p:nvPr/>
        </p:nvPicPr>
        <p:blipFill>
          <a:blip r:embed="rId6">
            <a:alphaModFix/>
          </a:blip>
          <a:stretch>
            <a:fillRect/>
          </a:stretch>
        </p:blipFill>
        <p:spPr>
          <a:xfrm>
            <a:off x="5250220" y="3754320"/>
            <a:ext cx="845725" cy="845725"/>
          </a:xfrm>
          <a:prstGeom prst="rect">
            <a:avLst/>
          </a:prstGeom>
          <a:noFill/>
          <a:ln>
            <a:noFill/>
          </a:ln>
        </p:spPr>
      </p:pic>
      <p:pic>
        <p:nvPicPr>
          <p:cNvPr id="157" name="Google Shape;157;p27"/>
          <p:cNvPicPr preferRelativeResize="0"/>
          <p:nvPr/>
        </p:nvPicPr>
        <p:blipFill>
          <a:blip r:embed="rId7">
            <a:alphaModFix/>
          </a:blip>
          <a:stretch>
            <a:fillRect/>
          </a:stretch>
        </p:blipFill>
        <p:spPr>
          <a:xfrm>
            <a:off x="6371000" y="3504844"/>
            <a:ext cx="1135250" cy="1344693"/>
          </a:xfrm>
          <a:prstGeom prst="rect">
            <a:avLst/>
          </a:prstGeom>
          <a:noFill/>
          <a:ln>
            <a:noFill/>
          </a:ln>
        </p:spPr>
      </p:pic>
      <p:pic>
        <p:nvPicPr>
          <p:cNvPr id="158" name="Google Shape;158;p27"/>
          <p:cNvPicPr preferRelativeResize="0"/>
          <p:nvPr/>
        </p:nvPicPr>
        <p:blipFill>
          <a:blip r:embed="rId8">
            <a:alphaModFix/>
          </a:blip>
          <a:stretch>
            <a:fillRect/>
          </a:stretch>
        </p:blipFill>
        <p:spPr>
          <a:xfrm>
            <a:off x="1446313" y="3656600"/>
            <a:ext cx="2209800" cy="1238250"/>
          </a:xfrm>
          <a:prstGeom prst="rect">
            <a:avLst/>
          </a:prstGeom>
          <a:noFill/>
          <a:ln>
            <a:noFill/>
          </a:ln>
        </p:spPr>
      </p:pic>
      <p:cxnSp>
        <p:nvCxnSpPr>
          <p:cNvPr id="159" name="Google Shape;159;p27"/>
          <p:cNvCxnSpPr>
            <a:endCxn id="155" idx="3"/>
          </p:cNvCxnSpPr>
          <p:nvPr/>
        </p:nvCxnSpPr>
        <p:spPr>
          <a:xfrm flipH="1">
            <a:off x="3218525" y="3121525"/>
            <a:ext cx="372600" cy="3900"/>
          </a:xfrm>
          <a:prstGeom prst="straightConnector1">
            <a:avLst/>
          </a:prstGeom>
          <a:noFill/>
          <a:ln cap="flat" cmpd="sng" w="9525">
            <a:solidFill>
              <a:schemeClr val="dk2"/>
            </a:solidFill>
            <a:prstDash val="solid"/>
            <a:round/>
            <a:headEnd len="med" w="med" type="none"/>
            <a:tailEnd len="med" w="med" type="triangle"/>
          </a:ln>
        </p:spPr>
      </p:cxnSp>
      <p:cxnSp>
        <p:nvCxnSpPr>
          <p:cNvPr id="160" name="Google Shape;160;p27"/>
          <p:cNvCxnSpPr>
            <a:endCxn id="158" idx="0"/>
          </p:cNvCxnSpPr>
          <p:nvPr/>
        </p:nvCxnSpPr>
        <p:spPr>
          <a:xfrm>
            <a:off x="2551213" y="3227600"/>
            <a:ext cx="0" cy="429000"/>
          </a:xfrm>
          <a:prstGeom prst="straightConnector1">
            <a:avLst/>
          </a:prstGeom>
          <a:noFill/>
          <a:ln cap="flat" cmpd="sng" w="9525">
            <a:solidFill>
              <a:schemeClr val="dk2"/>
            </a:solidFill>
            <a:prstDash val="solid"/>
            <a:round/>
            <a:headEnd len="med" w="med" type="none"/>
            <a:tailEnd len="med" w="med" type="triangle"/>
          </a:ln>
        </p:spPr>
      </p:cxnSp>
      <p:cxnSp>
        <p:nvCxnSpPr>
          <p:cNvPr id="161" name="Google Shape;161;p27"/>
          <p:cNvCxnSpPr/>
          <p:nvPr/>
        </p:nvCxnSpPr>
        <p:spPr>
          <a:xfrm flipH="1" rot="10800000">
            <a:off x="3238075" y="3763200"/>
            <a:ext cx="665100" cy="665100"/>
          </a:xfrm>
          <a:prstGeom prst="straightConnector1">
            <a:avLst/>
          </a:prstGeom>
          <a:noFill/>
          <a:ln cap="flat" cmpd="sng" w="9525">
            <a:solidFill>
              <a:schemeClr val="dk2"/>
            </a:solidFill>
            <a:prstDash val="solid"/>
            <a:round/>
            <a:headEnd len="med" w="med" type="none"/>
            <a:tailEnd len="med" w="med" type="triangle"/>
          </a:ln>
        </p:spPr>
      </p:cxnSp>
      <p:cxnSp>
        <p:nvCxnSpPr>
          <p:cNvPr id="162" name="Google Shape;162;p27"/>
          <p:cNvCxnSpPr/>
          <p:nvPr/>
        </p:nvCxnSpPr>
        <p:spPr>
          <a:xfrm flipH="1">
            <a:off x="4709275" y="2380150"/>
            <a:ext cx="447300" cy="348600"/>
          </a:xfrm>
          <a:prstGeom prst="straightConnector1">
            <a:avLst/>
          </a:prstGeom>
          <a:noFill/>
          <a:ln cap="flat" cmpd="sng" w="9525">
            <a:solidFill>
              <a:schemeClr val="dk2"/>
            </a:solidFill>
            <a:prstDash val="solid"/>
            <a:round/>
            <a:headEnd len="med" w="med" type="none"/>
            <a:tailEnd len="med" w="med" type="triangle"/>
          </a:ln>
        </p:spPr>
      </p:cxnSp>
      <p:cxnSp>
        <p:nvCxnSpPr>
          <p:cNvPr id="163" name="Google Shape;163;p27"/>
          <p:cNvCxnSpPr>
            <a:endCxn id="156" idx="0"/>
          </p:cNvCxnSpPr>
          <p:nvPr/>
        </p:nvCxnSpPr>
        <p:spPr>
          <a:xfrm>
            <a:off x="4709182" y="3345420"/>
            <a:ext cx="963900" cy="408900"/>
          </a:xfrm>
          <a:prstGeom prst="straightConnector1">
            <a:avLst/>
          </a:prstGeom>
          <a:noFill/>
          <a:ln cap="flat" cmpd="sng" w="9525">
            <a:solidFill>
              <a:schemeClr val="dk2"/>
            </a:solidFill>
            <a:prstDash val="solid"/>
            <a:round/>
            <a:headEnd len="med" w="med" type="none"/>
            <a:tailEnd len="med" w="med" type="triangle"/>
          </a:ln>
        </p:spPr>
      </p:cxnSp>
      <p:cxnSp>
        <p:nvCxnSpPr>
          <p:cNvPr id="164" name="Google Shape;164;p27"/>
          <p:cNvCxnSpPr/>
          <p:nvPr/>
        </p:nvCxnSpPr>
        <p:spPr>
          <a:xfrm>
            <a:off x="4744625" y="3168750"/>
            <a:ext cx="1530300" cy="353100"/>
          </a:xfrm>
          <a:prstGeom prst="straightConnector1">
            <a:avLst/>
          </a:prstGeom>
          <a:noFill/>
          <a:ln cap="flat" cmpd="sng" w="9525">
            <a:solidFill>
              <a:schemeClr val="dk2"/>
            </a:solidFill>
            <a:prstDash val="solid"/>
            <a:round/>
            <a:headEnd len="med" w="med" type="none"/>
            <a:tailEnd len="med" w="med" type="triangle"/>
          </a:ln>
        </p:spPr>
      </p:cxnSp>
      <p:sp>
        <p:nvSpPr>
          <p:cNvPr id="165" name="Google Shape;165;p27"/>
          <p:cNvSpPr/>
          <p:nvPr/>
        </p:nvSpPr>
        <p:spPr>
          <a:xfrm>
            <a:off x="1660875" y="2686175"/>
            <a:ext cx="1777200" cy="2116500"/>
          </a:xfrm>
          <a:prstGeom prst="rect">
            <a:avLst/>
          </a:prstGeom>
          <a:noFill/>
          <a:ln cap="flat" cmpd="sng" w="9525">
            <a:solidFill>
              <a:srgbClr val="FF0000"/>
            </a:solidFill>
            <a:prstDash val="dash"/>
            <a:round/>
            <a:headEnd len="sm" w="sm" type="none"/>
            <a:tailEnd len="sm" w="sm" type="none"/>
          </a:ln>
          <a:effectLst>
            <a:outerShdw blurRad="57150" rotWithShape="0" algn="bl" dir="5400000" dist="19050">
              <a:srgbClr val="000000">
                <a:alpha val="0"/>
              </a:srgbClr>
            </a:outerShdw>
            <a:reflection blurRad="0" dir="5400000" dist="38100" endA="0" endPos="32000" fadeDir="5400012" kx="0" rotWithShape="0" algn="bl" stA="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7"/>
          <p:cNvSpPr/>
          <p:nvPr/>
        </p:nvSpPr>
        <p:spPr>
          <a:xfrm>
            <a:off x="5164725" y="3407200"/>
            <a:ext cx="2442600" cy="1612500"/>
          </a:xfrm>
          <a:prstGeom prst="rect">
            <a:avLst/>
          </a:prstGeom>
          <a:noFill/>
          <a:ln cap="flat" cmpd="sng" w="9525">
            <a:solidFill>
              <a:srgbClr val="FF0000"/>
            </a:solidFill>
            <a:prstDash val="dash"/>
            <a:round/>
            <a:headEnd len="sm" w="sm" type="none"/>
            <a:tailEnd len="sm" w="sm" type="none"/>
          </a:ln>
          <a:effectLst>
            <a:outerShdw blurRad="57150" rotWithShape="0" algn="bl" dir="5400000" dist="19050">
              <a:srgbClr val="000000">
                <a:alpha val="0"/>
              </a:srgbClr>
            </a:outerShdw>
            <a:reflection blurRad="0" dir="5400000" dist="38100" endA="0" endPos="32000" fadeDir="5400012" kx="0" rotWithShape="0" algn="bl" stA="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txBox="1"/>
          <p:nvPr/>
        </p:nvSpPr>
        <p:spPr>
          <a:xfrm>
            <a:off x="1660875" y="2143438"/>
            <a:ext cx="1930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Data Cleaning, Processing, Analysis</a:t>
            </a:r>
            <a:endParaRPr/>
          </a:p>
        </p:txBody>
      </p:sp>
      <p:sp>
        <p:nvSpPr>
          <p:cNvPr id="168" name="Google Shape;168;p27"/>
          <p:cNvSpPr txBox="1"/>
          <p:nvPr/>
        </p:nvSpPr>
        <p:spPr>
          <a:xfrm>
            <a:off x="5954325" y="3060625"/>
            <a:ext cx="193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Data Visualization</a:t>
            </a:r>
            <a:endParaRPr/>
          </a:p>
        </p:txBody>
      </p:sp>
      <p:sp>
        <p:nvSpPr>
          <p:cNvPr id="169" name="Google Shape;169;p27"/>
          <p:cNvSpPr txBox="1"/>
          <p:nvPr/>
        </p:nvSpPr>
        <p:spPr>
          <a:xfrm>
            <a:off x="6095950" y="1800625"/>
            <a:ext cx="193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Data Loading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Analysis</a:t>
            </a:r>
            <a:endParaRPr>
              <a:solidFill>
                <a:schemeClr val="dk1"/>
              </a:solidFill>
            </a:endParaRPr>
          </a:p>
          <a:p>
            <a:pPr indent="0" lvl="0" marL="0" rtl="0" algn="l">
              <a:spcBef>
                <a:spcPts val="0"/>
              </a:spcBef>
              <a:spcAft>
                <a:spcPts val="0"/>
              </a:spcAft>
              <a:buNone/>
            </a:pPr>
            <a:r>
              <a:t/>
            </a:r>
            <a:endParaRPr/>
          </a:p>
        </p:txBody>
      </p:sp>
      <p:sp>
        <p:nvSpPr>
          <p:cNvPr id="175" name="Google Shape;175;p28"/>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Interactive Mapping of NYC</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Once we had bounded our dataframe size based on the number of subway stations in NYC, we made extensive use of pandas, geopandas and leafmap to build an interactive map of NYC.</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We downloaded an NTA shapefile to get a backdrop map of NYC and then converted it to a coordinate reference system (crs) using geopandas so that we could map our subway dataframe directly on the crs.</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Finally, we downloaded demographic data from 2020 and layered that into our map before rendering the final result using leafmap</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ML Predictive </a:t>
            </a:r>
            <a:r>
              <a:rPr lang="en">
                <a:solidFill>
                  <a:schemeClr val="dk1"/>
                </a:solidFill>
              </a:rPr>
              <a:t>Analysis</a:t>
            </a:r>
            <a:endParaRPr>
              <a:solidFill>
                <a:schemeClr val="dk1"/>
              </a:solidFill>
            </a:endParaRPr>
          </a:p>
          <a:p>
            <a:pPr indent="0" lvl="0" marL="0" rtl="0" algn="l">
              <a:spcBef>
                <a:spcPts val="0"/>
              </a:spcBef>
              <a:spcAft>
                <a:spcPts val="0"/>
              </a:spcAft>
              <a:buNone/>
            </a:pPr>
            <a:r>
              <a:t/>
            </a:r>
            <a:endParaRPr/>
          </a:p>
        </p:txBody>
      </p:sp>
      <p:sp>
        <p:nvSpPr>
          <p:cNvPr id="181" name="Google Shape;181;p29"/>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chemeClr val="lt1"/>
                </a:highlight>
                <a:latin typeface="Arial"/>
                <a:ea typeface="Arial"/>
                <a:cs typeface="Arial"/>
                <a:sym typeface="Arial"/>
              </a:rPr>
              <a:t>ML price prediction for rental rates to identify relative value in the rental market</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rgbClr val="111111"/>
              </a:buClr>
              <a:buSzPts val="1800"/>
              <a:buFont typeface="Arial"/>
              <a:buChar char="●"/>
            </a:pPr>
            <a:r>
              <a:rPr lang="en">
                <a:solidFill>
                  <a:srgbClr val="111111"/>
                </a:solidFill>
                <a:highlight>
                  <a:srgbClr val="FFFFFF"/>
                </a:highlight>
                <a:latin typeface="Arial"/>
                <a:ea typeface="Arial"/>
                <a:cs typeface="Arial"/>
                <a:sym typeface="Arial"/>
              </a:rPr>
              <a:t>Implemented spark pipeline:</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Vector Assembler: Transformed data to create feature column</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Random Forest Regressor: Created prediction model</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Cross Validator: Perform dataset validation</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Regression Evaluator: Evaluated test results to check error rate</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rgbClr val="111111"/>
              </a:buClr>
              <a:buSzPts val="1800"/>
              <a:buFont typeface="Arial"/>
              <a:buChar char="●"/>
            </a:pPr>
            <a:r>
              <a:rPr lang="en">
                <a:solidFill>
                  <a:srgbClr val="111111"/>
                </a:solidFill>
                <a:highlight>
                  <a:srgbClr val="FFFFFF"/>
                </a:highlight>
                <a:latin typeface="Arial"/>
                <a:ea typeface="Arial"/>
                <a:cs typeface="Arial"/>
                <a:sym typeface="Arial"/>
              </a:rPr>
              <a:t>Dataset: ~48k rows</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rgbClr val="111111"/>
              </a:buClr>
              <a:buSzPts val="1800"/>
              <a:buFont typeface="Arial"/>
              <a:buChar char="●"/>
            </a:pPr>
            <a:r>
              <a:rPr lang="en">
                <a:solidFill>
                  <a:srgbClr val="111111"/>
                </a:solidFill>
                <a:highlight>
                  <a:srgbClr val="FFFFFF"/>
                </a:highlight>
                <a:latin typeface="Arial"/>
                <a:ea typeface="Arial"/>
                <a:cs typeface="Arial"/>
                <a:sym typeface="Arial"/>
              </a:rPr>
              <a:t>Train/Test Split: 80%/20%</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rgbClr val="111111"/>
              </a:buClr>
              <a:buSzPts val="1800"/>
              <a:buFont typeface="Arial"/>
              <a:buChar char="●"/>
            </a:pPr>
            <a:r>
              <a:rPr lang="en">
                <a:solidFill>
                  <a:srgbClr val="111111"/>
                </a:solidFill>
                <a:highlight>
                  <a:srgbClr val="FFFFFF"/>
                </a:highlight>
                <a:latin typeface="Arial"/>
                <a:ea typeface="Arial"/>
                <a:cs typeface="Arial"/>
                <a:sym typeface="Arial"/>
              </a:rPr>
              <a:t>Features-&gt;target: lat-long -&gt; price</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Conclusions</a:t>
            </a:r>
            <a:endParaRPr>
              <a:solidFill>
                <a:schemeClr val="dk1"/>
              </a:solidFill>
            </a:endParaRPr>
          </a:p>
          <a:p>
            <a:pPr indent="0" lvl="0" marL="0" rtl="0" algn="l">
              <a:spcBef>
                <a:spcPts val="0"/>
              </a:spcBef>
              <a:spcAft>
                <a:spcPts val="0"/>
              </a:spcAft>
              <a:buNone/>
            </a:pPr>
            <a:r>
              <a:t/>
            </a:r>
            <a:endParaRPr/>
          </a:p>
        </p:txBody>
      </p:sp>
      <p:sp>
        <p:nvSpPr>
          <p:cNvPr id="187" name="Google Shape;187;p30"/>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Set out to build a tool to help new students answer the question - “Where should I live based on rental price, safety, access to transportation?”</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Synthesized 50GB of publicly accessible data</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lang="en">
                <a:solidFill>
                  <a:schemeClr val="dk2"/>
                </a:solidFill>
                <a:highlight>
                  <a:srgbClr val="FFFFFF"/>
                </a:highlight>
                <a:latin typeface="Arial"/>
                <a:ea typeface="Arial"/>
                <a:cs typeface="Arial"/>
                <a:sym typeface="Arial"/>
              </a:rPr>
              <a:t>Compared predictions from our machine learning model with current rental rates in NYC</a:t>
            </a:r>
            <a:endParaRPr>
              <a:solidFill>
                <a:schemeClr val="dk2"/>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Results:</a:t>
            </a:r>
            <a:endParaRPr>
              <a:solidFill>
                <a:srgbClr val="111111"/>
              </a:solidFill>
              <a:highlight>
                <a:srgbClr val="FFFFFF"/>
              </a:highlight>
              <a:latin typeface="Arial"/>
              <a:ea typeface="Arial"/>
              <a:cs typeface="Arial"/>
              <a:sym typeface="Arial"/>
            </a:endParaRPr>
          </a:p>
          <a:p>
            <a:pPr indent="-317500" lvl="2" marL="13716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Predict median rent near all the processed subway stations with near accuracy</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Student’s can use the interactive map to explore locations and compare a suggested rental price with the value of their prospective listing in order to make an informed decision for a location that fits their budget and safety requirements.</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1"/>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Appendix</a:t>
            </a:r>
            <a:endParaRPr>
              <a:solidFill>
                <a:schemeClr val="dk1"/>
              </a:solidFill>
            </a:endParaRPr>
          </a:p>
          <a:p>
            <a:pPr indent="0" lvl="0" marL="0" rtl="0" algn="l">
              <a:spcBef>
                <a:spcPts val="0"/>
              </a:spcBef>
              <a:spcAft>
                <a:spcPts val="0"/>
              </a:spcAft>
              <a:buNone/>
            </a:pPr>
            <a:r>
              <a:t/>
            </a:r>
            <a:endParaRPr/>
          </a:p>
        </p:txBody>
      </p:sp>
      <p:sp>
        <p:nvSpPr>
          <p:cNvPr id="193" name="Google Shape;193;p31"/>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Interactive Mapping of NYC</a:t>
            </a:r>
            <a:endParaRPr>
              <a:solidFill>
                <a:srgbClr val="111111"/>
              </a:solidFill>
              <a:highlight>
                <a:srgbClr val="FFFFFF"/>
              </a:highlight>
              <a:latin typeface="Arial"/>
              <a:ea typeface="Arial"/>
              <a:cs typeface="Arial"/>
              <a:sym typeface="Arial"/>
            </a:endParaRPr>
          </a:p>
        </p:txBody>
      </p:sp>
      <p:pic>
        <p:nvPicPr>
          <p:cNvPr id="194" name="Google Shape;194;p31"/>
          <p:cNvPicPr preferRelativeResize="0"/>
          <p:nvPr/>
        </p:nvPicPr>
        <p:blipFill>
          <a:blip r:embed="rId3">
            <a:alphaModFix/>
          </a:blip>
          <a:stretch>
            <a:fillRect/>
          </a:stretch>
        </p:blipFill>
        <p:spPr>
          <a:xfrm>
            <a:off x="803274" y="2261624"/>
            <a:ext cx="3543500" cy="1651025"/>
          </a:xfrm>
          <a:prstGeom prst="rect">
            <a:avLst/>
          </a:prstGeom>
          <a:noFill/>
          <a:ln>
            <a:noFill/>
          </a:ln>
        </p:spPr>
      </p:pic>
      <p:pic>
        <p:nvPicPr>
          <p:cNvPr id="195" name="Google Shape;195;p31"/>
          <p:cNvPicPr preferRelativeResize="0"/>
          <p:nvPr/>
        </p:nvPicPr>
        <p:blipFill>
          <a:blip r:embed="rId4">
            <a:alphaModFix/>
          </a:blip>
          <a:stretch>
            <a:fillRect/>
          </a:stretch>
        </p:blipFill>
        <p:spPr>
          <a:xfrm>
            <a:off x="4642424" y="2261625"/>
            <a:ext cx="3547871" cy="165506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Appendix</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
        <p:nvSpPr>
          <p:cNvPr id="201" name="Google Shape;201;p32"/>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Top Subway Stations by category, borough</a:t>
            </a:r>
            <a:endParaRPr>
              <a:solidFill>
                <a:srgbClr val="111111"/>
              </a:solidFill>
              <a:highlight>
                <a:srgbClr val="FFFFFF"/>
              </a:highlight>
              <a:latin typeface="Arial"/>
              <a:ea typeface="Arial"/>
              <a:cs typeface="Arial"/>
              <a:sym typeface="Arial"/>
            </a:endParaRPr>
          </a:p>
        </p:txBody>
      </p:sp>
      <p:pic>
        <p:nvPicPr>
          <p:cNvPr id="202" name="Google Shape;202;p32"/>
          <p:cNvPicPr preferRelativeResize="0"/>
          <p:nvPr/>
        </p:nvPicPr>
        <p:blipFill>
          <a:blip r:embed="rId3">
            <a:alphaModFix/>
          </a:blip>
          <a:stretch>
            <a:fillRect/>
          </a:stretch>
        </p:blipFill>
        <p:spPr>
          <a:xfrm>
            <a:off x="533750" y="2139625"/>
            <a:ext cx="2535404" cy="2009750"/>
          </a:xfrm>
          <a:prstGeom prst="rect">
            <a:avLst/>
          </a:prstGeom>
          <a:noFill/>
          <a:ln>
            <a:noFill/>
          </a:ln>
        </p:spPr>
      </p:pic>
      <p:pic>
        <p:nvPicPr>
          <p:cNvPr id="203" name="Google Shape;203;p32"/>
          <p:cNvPicPr preferRelativeResize="0"/>
          <p:nvPr/>
        </p:nvPicPr>
        <p:blipFill>
          <a:blip r:embed="rId4">
            <a:alphaModFix/>
          </a:blip>
          <a:stretch>
            <a:fillRect/>
          </a:stretch>
        </p:blipFill>
        <p:spPr>
          <a:xfrm>
            <a:off x="3171277" y="2139627"/>
            <a:ext cx="2697481" cy="2011680"/>
          </a:xfrm>
          <a:prstGeom prst="rect">
            <a:avLst/>
          </a:prstGeom>
          <a:noFill/>
          <a:ln>
            <a:noFill/>
          </a:ln>
        </p:spPr>
      </p:pic>
      <p:pic>
        <p:nvPicPr>
          <p:cNvPr id="204" name="Google Shape;204;p32"/>
          <p:cNvPicPr preferRelativeResize="0"/>
          <p:nvPr/>
        </p:nvPicPr>
        <p:blipFill>
          <a:blip r:embed="rId5">
            <a:alphaModFix/>
          </a:blip>
          <a:stretch>
            <a:fillRect/>
          </a:stretch>
        </p:blipFill>
        <p:spPr>
          <a:xfrm>
            <a:off x="5961326" y="2139624"/>
            <a:ext cx="2694950" cy="2009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1506000" y="1385503"/>
            <a:ext cx="6131700" cy="118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600"/>
              <a:t>Thank you</a:t>
            </a:r>
            <a:endParaRPr sz="6600"/>
          </a:p>
        </p:txBody>
      </p:sp>
      <p:sp>
        <p:nvSpPr>
          <p:cNvPr id="210" name="Google Shape;210;p33"/>
          <p:cNvSpPr txBox="1"/>
          <p:nvPr>
            <p:ph idx="1" type="subTitle"/>
          </p:nvPr>
        </p:nvSpPr>
        <p:spPr>
          <a:xfrm>
            <a:off x="2462575" y="2959018"/>
            <a:ext cx="4218600" cy="73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Priyank Viradia</a:t>
            </a:r>
            <a:endParaRPr/>
          </a:p>
          <a:p>
            <a:pPr indent="0" lvl="0" marL="0" rtl="0" algn="ctr">
              <a:spcBef>
                <a:spcPts val="1600"/>
              </a:spcBef>
              <a:spcAft>
                <a:spcPts val="0"/>
              </a:spcAft>
              <a:buNone/>
            </a:pPr>
            <a:r>
              <a:rPr lang="en"/>
              <a:t>Devarsh Patel</a:t>
            </a:r>
            <a:endParaRPr/>
          </a:p>
          <a:p>
            <a:pPr indent="0" lvl="0" marL="0" rtl="0" algn="ctr">
              <a:spcBef>
                <a:spcPts val="1600"/>
              </a:spcBef>
              <a:spcAft>
                <a:spcPts val="0"/>
              </a:spcAft>
              <a:buNone/>
            </a:pPr>
            <a:r>
              <a:rPr lang="en"/>
              <a:t>Nigel Saurino</a:t>
            </a:r>
            <a:endParaRPr/>
          </a:p>
          <a:p>
            <a:pPr indent="0" lvl="0" marL="0" rtl="0" algn="ctr">
              <a:spcBef>
                <a:spcPts val="1600"/>
              </a:spcBef>
              <a:spcAft>
                <a:spcPts val="1600"/>
              </a:spcAft>
              <a:buNone/>
            </a:pPr>
            <a:r>
              <a:t/>
            </a:r>
            <a:endParaRPr/>
          </a:p>
        </p:txBody>
      </p:sp>
      <p:cxnSp>
        <p:nvCxnSpPr>
          <p:cNvPr id="211" name="Google Shape;211;p33"/>
          <p:cNvCxnSpPr/>
          <p:nvPr/>
        </p:nvCxnSpPr>
        <p:spPr>
          <a:xfrm>
            <a:off x="4231926" y="1084298"/>
            <a:ext cx="692400" cy="0"/>
          </a:xfrm>
          <a:prstGeom prst="straightConnector1">
            <a:avLst/>
          </a:prstGeom>
          <a:noFill/>
          <a:ln cap="flat" cmpd="sng" w="9525">
            <a:solidFill>
              <a:srgbClr val="57068C"/>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Introduction</a:t>
            </a:r>
            <a:endParaRPr>
              <a:solidFill>
                <a:schemeClr val="dk1"/>
              </a:solidFill>
            </a:endParaRPr>
          </a:p>
          <a:p>
            <a:pPr indent="0" lvl="0" marL="0" rtl="0" algn="l">
              <a:spcBef>
                <a:spcPts val="0"/>
              </a:spcBef>
              <a:spcAft>
                <a:spcPts val="0"/>
              </a:spcAft>
              <a:buNone/>
            </a:pPr>
            <a:r>
              <a:t/>
            </a:r>
            <a:endParaRPr/>
          </a:p>
        </p:txBody>
      </p:sp>
      <p:sp>
        <p:nvSpPr>
          <p:cNvPr id="103" name="Google Shape;103;p19"/>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NYU brings approximately 8,000 out of state students to NYC each year.</a:t>
            </a:r>
            <a:endParaRPr sz="1700">
              <a:solidFill>
                <a:srgbClr val="111111"/>
              </a:solidFill>
              <a:highlight>
                <a:schemeClr val="lt1"/>
              </a:highlight>
              <a:latin typeface="Arial"/>
              <a:ea typeface="Arial"/>
              <a:cs typeface="Arial"/>
              <a:sym typeface="Arial"/>
            </a:endParaRPr>
          </a:p>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Choosing a neighborhood to live in is difficult for any city but especially important in a place like NYC where the population is so dense and neighborhoods quickly transition in only a few streets.</a:t>
            </a:r>
            <a:endParaRPr sz="1700">
              <a:solidFill>
                <a:srgbClr val="111111"/>
              </a:solidFill>
              <a:highlight>
                <a:schemeClr val="lt1"/>
              </a:highlight>
              <a:latin typeface="Arial"/>
              <a:ea typeface="Arial"/>
              <a:cs typeface="Arial"/>
              <a:sym typeface="Arial"/>
            </a:endParaRPr>
          </a:p>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With our project, we wanted to leverage publicly available data through the NYC OPEN Data program to help students identify locations with a high livability score focused on:</a:t>
            </a:r>
            <a:endParaRPr sz="1700">
              <a:solidFill>
                <a:srgbClr val="111111"/>
              </a:solidFill>
              <a:highlight>
                <a:schemeClr val="lt1"/>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chemeClr val="lt1"/>
                </a:highlight>
                <a:latin typeface="Arial"/>
                <a:ea typeface="Arial"/>
                <a:cs typeface="Arial"/>
                <a:sym typeface="Arial"/>
              </a:rPr>
              <a:t>Safety</a:t>
            </a:r>
            <a:endParaRPr>
              <a:solidFill>
                <a:srgbClr val="111111"/>
              </a:solidFill>
              <a:highlight>
                <a:schemeClr val="lt1"/>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chemeClr val="lt1"/>
                </a:highlight>
                <a:latin typeface="Arial"/>
                <a:ea typeface="Arial"/>
                <a:cs typeface="Arial"/>
                <a:sym typeface="Arial"/>
              </a:rPr>
              <a:t>Rental Cost</a:t>
            </a:r>
            <a:endParaRPr>
              <a:solidFill>
                <a:srgbClr val="111111"/>
              </a:solidFill>
              <a:highlight>
                <a:schemeClr val="lt1"/>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chemeClr val="lt1"/>
                </a:highlight>
                <a:latin typeface="Arial"/>
                <a:ea typeface="Arial"/>
                <a:cs typeface="Arial"/>
                <a:sym typeface="Arial"/>
              </a:rPr>
              <a:t>Access to Transportation</a:t>
            </a:r>
            <a:endParaRPr>
              <a:solidFill>
                <a:srgbClr val="111111"/>
              </a:solidFill>
              <a:highlight>
                <a:schemeClr val="lt1"/>
              </a:highlight>
              <a:latin typeface="Arial"/>
              <a:ea typeface="Arial"/>
              <a:cs typeface="Arial"/>
              <a:sym typeface="Arial"/>
            </a:endParaRPr>
          </a:p>
          <a:p>
            <a:pPr indent="-342900" lvl="0" marL="457200" rtl="0" algn="l">
              <a:spcBef>
                <a:spcPts val="0"/>
              </a:spcBef>
              <a:spcAft>
                <a:spcPts val="0"/>
              </a:spcAft>
              <a:buSzPts val="1800"/>
              <a:buChar char="●"/>
            </a:pPr>
            <a:r>
              <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Why Big Data?</a:t>
            </a:r>
            <a:endParaRPr>
              <a:solidFill>
                <a:schemeClr val="dk1"/>
              </a:solidFill>
            </a:endParaRPr>
          </a:p>
          <a:p>
            <a:pPr indent="0" lvl="0" marL="0" rtl="0" algn="l">
              <a:spcBef>
                <a:spcPts val="0"/>
              </a:spcBef>
              <a:spcAft>
                <a:spcPts val="0"/>
              </a:spcAft>
              <a:buNone/>
            </a:pPr>
            <a:r>
              <a:t/>
            </a:r>
            <a:endParaRPr/>
          </a:p>
        </p:txBody>
      </p:sp>
      <p:sp>
        <p:nvSpPr>
          <p:cNvPr id="109" name="Google Shape;109;p20"/>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It’s extremely difficult to provide a comprehensive analysis of a city that is as large as New York</a:t>
            </a:r>
            <a:endParaRPr sz="1700">
              <a:solidFill>
                <a:srgbClr val="111111"/>
              </a:solidFill>
              <a:highlight>
                <a:schemeClr val="lt1"/>
              </a:highlight>
              <a:latin typeface="Arial"/>
              <a:ea typeface="Arial"/>
              <a:cs typeface="Arial"/>
              <a:sym typeface="Arial"/>
            </a:endParaRPr>
          </a:p>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The MTA subway system had a daily average ridership of 5.5 million people in 2019 (pre-pandemic) which means the data sets of recorded interactions balloon rapidly over the course of a few years.</a:t>
            </a:r>
            <a:endParaRPr sz="1700">
              <a:solidFill>
                <a:srgbClr val="111111"/>
              </a:solidFill>
              <a:highlight>
                <a:schemeClr val="lt1"/>
              </a:highlight>
              <a:latin typeface="Arial"/>
              <a:ea typeface="Arial"/>
              <a:cs typeface="Arial"/>
              <a:sym typeface="Arial"/>
            </a:endParaRPr>
          </a:p>
          <a:p>
            <a:pPr indent="-336550" lvl="0" marL="457200" rtl="0" algn="l">
              <a:spcBef>
                <a:spcPts val="0"/>
              </a:spcBef>
              <a:spcAft>
                <a:spcPts val="0"/>
              </a:spcAft>
              <a:buSzPts val="1700"/>
              <a:buChar char="●"/>
            </a:pPr>
            <a:r>
              <a:rPr lang="en" sz="1700">
                <a:solidFill>
                  <a:srgbClr val="111111"/>
                </a:solidFill>
                <a:highlight>
                  <a:schemeClr val="lt1"/>
                </a:highlight>
                <a:latin typeface="Arial"/>
                <a:ea typeface="Arial"/>
                <a:cs typeface="Arial"/>
                <a:sym typeface="Arial"/>
              </a:rPr>
              <a:t>To get a full picture of the impact of that many people in such a small </a:t>
            </a:r>
            <a:r>
              <a:rPr lang="en" sz="1700">
                <a:solidFill>
                  <a:srgbClr val="111111"/>
                </a:solidFill>
                <a:highlight>
                  <a:schemeClr val="lt1"/>
                </a:highlight>
                <a:latin typeface="Arial"/>
                <a:ea typeface="Arial"/>
                <a:cs typeface="Arial"/>
                <a:sym typeface="Arial"/>
              </a:rPr>
              <a:t>geographic</a:t>
            </a:r>
            <a:r>
              <a:rPr lang="en" sz="1700">
                <a:solidFill>
                  <a:srgbClr val="111111"/>
                </a:solidFill>
                <a:highlight>
                  <a:schemeClr val="lt1"/>
                </a:highlight>
                <a:latin typeface="Arial"/>
                <a:ea typeface="Arial"/>
                <a:cs typeface="Arial"/>
                <a:sym typeface="Arial"/>
              </a:rPr>
              <a:t> footprint, we anchored our analysis on the subway stations where individuals are most likely to have the most social interaction and therefore, the largest available datasets.</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Technologies</a:t>
            </a:r>
            <a:endParaRPr>
              <a:solidFill>
                <a:schemeClr val="dk1"/>
              </a:solidFill>
            </a:endParaRPr>
          </a:p>
          <a:p>
            <a:pPr indent="0" lvl="0" marL="0" rtl="0" algn="l">
              <a:spcBef>
                <a:spcPts val="0"/>
              </a:spcBef>
              <a:spcAft>
                <a:spcPts val="0"/>
              </a:spcAft>
              <a:buNone/>
            </a:pPr>
            <a:r>
              <a:t/>
            </a:r>
            <a:endParaRPr/>
          </a:p>
        </p:txBody>
      </p:sp>
      <p:sp>
        <p:nvSpPr>
          <p:cNvPr id="115" name="Google Shape;115;p21"/>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Big Data/ML</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Pyspark - To load, clean and combine data</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Pyspark ML - To perform a predictive analysis that determines relative value of safety to cost for incoming students</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Visualization</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Geopandas - To create a geodataframe and map it onto a grid of NYC</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Leafmap - To make the visualization interactive for the user with pop ups by subway station that provides additional details regarding arrests, complaints, total traffic, local rental cost</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587975"/>
            <a:ext cx="65511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Challenges</a:t>
            </a:r>
            <a:endParaRPr>
              <a:solidFill>
                <a:schemeClr val="dk1"/>
              </a:solidFill>
            </a:endParaRPr>
          </a:p>
          <a:p>
            <a:pPr indent="0" lvl="0" marL="0" rtl="0" algn="l">
              <a:spcBef>
                <a:spcPts val="0"/>
              </a:spcBef>
              <a:spcAft>
                <a:spcPts val="0"/>
              </a:spcAft>
              <a:buNone/>
            </a:pPr>
            <a:r>
              <a:t/>
            </a:r>
            <a:endParaRPr/>
          </a:p>
        </p:txBody>
      </p:sp>
      <p:sp>
        <p:nvSpPr>
          <p:cNvPr id="121" name="Google Shape;121;p22"/>
          <p:cNvSpPr txBox="1"/>
          <p:nvPr>
            <p:ph idx="1" type="body"/>
          </p:nvPr>
        </p:nvSpPr>
        <p:spPr>
          <a:xfrm>
            <a:off x="234275" y="14816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Spark Instance</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Executors - Had to test out various parameters like memory, maxStringToFields, cores, instances, etc.</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Driver - Had to optimize data importing to allow driver to deliver data in parallel</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Dataset</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Partitioning - Had to partition data to equally distribute the data among the executors</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SzPts val="1400"/>
              <a:buChar char="○"/>
            </a:pPr>
            <a:r>
              <a:rPr lang="en">
                <a:solidFill>
                  <a:srgbClr val="111111"/>
                </a:solidFill>
                <a:highlight>
                  <a:srgbClr val="FFFFFF"/>
                </a:highlight>
                <a:latin typeface="Arial"/>
                <a:ea typeface="Arial"/>
                <a:cs typeface="Arial"/>
                <a:sym typeface="Arial"/>
              </a:rPr>
              <a:t>Inference - Had to modify and select dataset columns to perform appropriate operations in the executors</a:t>
            </a:r>
            <a:endParaRPr>
              <a:solidFill>
                <a:srgbClr val="FF0000"/>
              </a:solidFill>
              <a:highlight>
                <a:srgbClr val="FFFFFF"/>
              </a:highlight>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587975"/>
            <a:ext cx="8245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Data Loading/Partitioning</a:t>
            </a:r>
            <a:endParaRPr>
              <a:solidFill>
                <a:schemeClr val="dk1"/>
              </a:solidFill>
            </a:endParaRPr>
          </a:p>
          <a:p>
            <a:pPr indent="0" lvl="0" marL="0" rtl="0" algn="l">
              <a:spcBef>
                <a:spcPts val="0"/>
              </a:spcBef>
              <a:spcAft>
                <a:spcPts val="0"/>
              </a:spcAft>
              <a:buNone/>
            </a:pPr>
            <a:r>
              <a:t/>
            </a:r>
            <a:endParaRPr/>
          </a:p>
        </p:txBody>
      </p:sp>
      <p:sp>
        <p:nvSpPr>
          <p:cNvPr id="127" name="Google Shape;127;p23"/>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Made heavy use of the NYC OPEN Data project’s API to download five key public datasets:</a:t>
            </a:r>
            <a:endParaRPr>
              <a:solidFill>
                <a:srgbClr val="111111"/>
              </a:solidFill>
              <a:highlight>
                <a:srgbClr val="FFFFFF"/>
              </a:highlight>
              <a:latin typeface="Arial"/>
              <a:ea typeface="Arial"/>
              <a:cs typeface="Arial"/>
              <a:sym typeface="Arial"/>
            </a:endParaRPr>
          </a:p>
          <a:p>
            <a:pPr indent="-317500" lvl="1" marL="914400" rtl="0" algn="l">
              <a:spcBef>
                <a:spcPts val="0"/>
              </a:spcBef>
              <a:spcAft>
                <a:spcPts val="0"/>
              </a:spcAft>
              <a:buClr>
                <a:srgbClr val="111111"/>
              </a:buClr>
              <a:buSzPts val="1400"/>
              <a:buFont typeface="Arial"/>
              <a:buChar char="○"/>
            </a:pPr>
            <a:r>
              <a:rPr lang="en">
                <a:solidFill>
                  <a:srgbClr val="111111"/>
                </a:solidFill>
                <a:highlight>
                  <a:srgbClr val="FFFFFF"/>
                </a:highlight>
                <a:latin typeface="Arial"/>
                <a:ea typeface="Arial"/>
                <a:cs typeface="Arial"/>
                <a:sym typeface="Arial"/>
              </a:rPr>
              <a:t>NYC arrests, court summons, complaints, subway stations, and turnstile activity</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Downloaded a publicly available Airbnb data set as a proxy for rental costs across NYC</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rgbClr val="111111"/>
                </a:solidFill>
                <a:highlight>
                  <a:schemeClr val="lt1"/>
                </a:highlight>
                <a:latin typeface="Arial"/>
                <a:ea typeface="Arial"/>
                <a:cs typeface="Arial"/>
                <a:sym typeface="Arial"/>
              </a:rPr>
              <a:t>JSON and CSV data files are imported through spark and are repartitioned according to the executor instances during fetching</a:t>
            </a:r>
            <a:endParaRPr>
              <a:solidFill>
                <a:srgbClr val="FF0000"/>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User Defined Functions</a:t>
            </a:r>
            <a:endParaRPr>
              <a:solidFill>
                <a:schemeClr val="dk1"/>
              </a:solidFill>
            </a:endParaRPr>
          </a:p>
          <a:p>
            <a:pPr indent="0" lvl="0" marL="0" rtl="0" algn="l">
              <a:spcBef>
                <a:spcPts val="0"/>
              </a:spcBef>
              <a:spcAft>
                <a:spcPts val="0"/>
              </a:spcAft>
              <a:buNone/>
            </a:pPr>
            <a:r>
              <a:t/>
            </a:r>
            <a:endParaRPr/>
          </a:p>
        </p:txBody>
      </p:sp>
      <p:sp>
        <p:nvSpPr>
          <p:cNvPr id="133" name="Google Shape;133;p24"/>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We made use of Pyspark’s UDF feature to implement a haversine function in order to associate incidents and NYPD reports</a:t>
            </a:r>
            <a:r>
              <a:rPr lang="en">
                <a:solidFill>
                  <a:srgbClr val="111111"/>
                </a:solidFill>
                <a:highlight>
                  <a:srgbClr val="FFFFFF"/>
                </a:highlight>
                <a:latin typeface="Arial"/>
                <a:ea typeface="Arial"/>
                <a:cs typeface="Arial"/>
                <a:sym typeface="Arial"/>
              </a:rPr>
              <a:t> with local subway stations that were within 0.1 miles of the alleged crime.</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SzPts val="1800"/>
              <a:buChar char="●"/>
            </a:pPr>
            <a:r>
              <a:rPr lang="en">
                <a:solidFill>
                  <a:srgbClr val="111111"/>
                </a:solidFill>
                <a:highlight>
                  <a:srgbClr val="FFFFFF"/>
                </a:highlight>
                <a:latin typeface="Arial"/>
                <a:ea typeface="Arial"/>
                <a:cs typeface="Arial"/>
                <a:sym typeface="Arial"/>
              </a:rPr>
              <a:t>The UDF takes latitudes and longitudes for the subway station and the incident as arguments and returns a boolean if the incident happened in close proximity to the subway.</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Data Preprocessing</a:t>
            </a:r>
            <a:endParaRPr>
              <a:solidFill>
                <a:schemeClr val="dk1"/>
              </a:solidFill>
            </a:endParaRPr>
          </a:p>
          <a:p>
            <a:pPr indent="0" lvl="0" marL="0" rtl="0" algn="l">
              <a:spcBef>
                <a:spcPts val="0"/>
              </a:spcBef>
              <a:spcAft>
                <a:spcPts val="0"/>
              </a:spcAft>
              <a:buNone/>
            </a:pPr>
            <a:r>
              <a:t/>
            </a:r>
            <a:endParaRPr/>
          </a:p>
        </p:txBody>
      </p:sp>
      <p:sp>
        <p:nvSpPr>
          <p:cNvPr id="139" name="Google Shape;139;p25"/>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“Filter early, filter often” - we tried to limit the size of our dataframes as soon as possible.</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Cleaning - Dropped columns with invalid data</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Filtering - Removed null data from dataset</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Char char="●"/>
            </a:pPr>
            <a:r>
              <a:rPr lang="en">
                <a:solidFill>
                  <a:srgbClr val="111111"/>
                </a:solidFill>
                <a:highlight>
                  <a:srgbClr val="FFFFFF"/>
                </a:highlight>
                <a:latin typeface="Arial"/>
                <a:ea typeface="Arial"/>
                <a:cs typeface="Arial"/>
                <a:sym typeface="Arial"/>
              </a:rPr>
              <a:t>Casting -  Converted dataset into appropriate formats for joins and analysis</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rgbClr val="111111"/>
                </a:solidFill>
                <a:highlight>
                  <a:srgbClr val="FFFFFF"/>
                </a:highlight>
                <a:latin typeface="Arial"/>
                <a:ea typeface="Arial"/>
                <a:cs typeface="Arial"/>
                <a:sym typeface="Arial"/>
              </a:rPr>
              <a:t>Transform - Modify and augment dependent tables to perform data joins</a:t>
            </a:r>
            <a:endParaRPr>
              <a:solidFill>
                <a:srgbClr val="111111"/>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587975"/>
            <a:ext cx="6916500" cy="6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Data Consolidation</a:t>
            </a:r>
            <a:endParaRPr>
              <a:solidFill>
                <a:schemeClr val="dk1"/>
              </a:solidFill>
            </a:endParaRPr>
          </a:p>
          <a:p>
            <a:pPr indent="0" lvl="0" marL="0" rtl="0" algn="l">
              <a:spcBef>
                <a:spcPts val="0"/>
              </a:spcBef>
              <a:spcAft>
                <a:spcPts val="0"/>
              </a:spcAft>
              <a:buNone/>
            </a:pPr>
            <a:r>
              <a:t/>
            </a:r>
            <a:endParaRPr/>
          </a:p>
        </p:txBody>
      </p:sp>
      <p:sp>
        <p:nvSpPr>
          <p:cNvPr id="145" name="Google Shape;145;p26"/>
          <p:cNvSpPr txBox="1"/>
          <p:nvPr>
            <p:ph idx="1" type="body"/>
          </p:nvPr>
        </p:nvSpPr>
        <p:spPr>
          <a:xfrm>
            <a:off x="311700" y="1448400"/>
            <a:ext cx="8424900" cy="296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Arial"/>
              <a:buChar char="●"/>
            </a:pPr>
            <a:r>
              <a:rPr lang="en">
                <a:solidFill>
                  <a:srgbClr val="111111"/>
                </a:solidFill>
                <a:highlight>
                  <a:srgbClr val="FFFFFF"/>
                </a:highlight>
                <a:latin typeface="Arial"/>
                <a:ea typeface="Arial"/>
                <a:cs typeface="Arial"/>
                <a:sym typeface="Arial"/>
              </a:rPr>
              <a:t>Performed sequential inner joins on 5 different datasets with a combining storage of over 50GB</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rgbClr val="111111"/>
                </a:solidFill>
                <a:highlight>
                  <a:srgbClr val="FFFFFF"/>
                </a:highlight>
                <a:latin typeface="Arial"/>
                <a:ea typeface="Arial"/>
                <a:cs typeface="Arial"/>
                <a:sym typeface="Arial"/>
              </a:rPr>
              <a:t>Required less than 2.5GB of driver memory to perform shuffle read (333.3 MB) and write operations (1.5 GB)</a:t>
            </a:r>
            <a:endParaRPr>
              <a:solidFill>
                <a:srgbClr val="111111"/>
              </a:solidFill>
              <a:highlight>
                <a:srgbClr val="FFFFFF"/>
              </a:highlight>
              <a:latin typeface="Arial"/>
              <a:ea typeface="Arial"/>
              <a:cs typeface="Arial"/>
              <a:sym typeface="Arial"/>
            </a:endParaRPr>
          </a:p>
          <a:p>
            <a:pPr indent="-342900" lvl="0" marL="457200" rtl="0" algn="l">
              <a:spcBef>
                <a:spcPts val="0"/>
              </a:spcBef>
              <a:spcAft>
                <a:spcPts val="0"/>
              </a:spcAft>
              <a:buClr>
                <a:schemeClr val="dk1"/>
              </a:buClr>
              <a:buSzPts val="1800"/>
              <a:buFont typeface="Arial"/>
              <a:buChar char="●"/>
            </a:pPr>
            <a:r>
              <a:rPr lang="en">
                <a:solidFill>
                  <a:srgbClr val="111111"/>
                </a:solidFill>
                <a:highlight>
                  <a:srgbClr val="FFFFFF"/>
                </a:highlight>
                <a:latin typeface="Arial"/>
                <a:ea typeface="Arial"/>
                <a:cs typeface="Arial"/>
                <a:sym typeface="Arial"/>
              </a:rPr>
              <a:t>Processed 65GB of data after run-time repartitioning using Spark DataFrame.</a:t>
            </a:r>
            <a:endParaRPr>
              <a:solidFill>
                <a:srgbClr val="111111"/>
              </a:solidFill>
              <a:highlight>
                <a:srgbClr val="FFFFFF"/>
              </a:highlight>
              <a:latin typeface="Arial"/>
              <a:ea typeface="Arial"/>
              <a:cs typeface="Arial"/>
              <a:sym typeface="Arial"/>
            </a:endParaRPr>
          </a:p>
        </p:txBody>
      </p:sp>
      <p:pic>
        <p:nvPicPr>
          <p:cNvPr id="146" name="Google Shape;146;p26"/>
          <p:cNvPicPr preferRelativeResize="0"/>
          <p:nvPr/>
        </p:nvPicPr>
        <p:blipFill rotWithShape="1">
          <a:blip r:embed="rId3">
            <a:alphaModFix/>
          </a:blip>
          <a:srcRect b="0" l="0" r="0" t="0"/>
          <a:stretch/>
        </p:blipFill>
        <p:spPr>
          <a:xfrm>
            <a:off x="2137350" y="3298350"/>
            <a:ext cx="6290575" cy="1045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YU Elegant">
  <a:themeElements>
    <a:clrScheme name="Simple Light">
      <a:dk1>
        <a:srgbClr val="57068C"/>
      </a:dk1>
      <a:lt1>
        <a:srgbClr val="FFFFFF"/>
      </a:lt1>
      <a:dk2>
        <a:srgbClr val="333333"/>
      </a:dk2>
      <a:lt2>
        <a:srgbClr val="E3DFE9"/>
      </a:lt2>
      <a:accent1>
        <a:srgbClr val="9A6ABA"/>
      </a:accent1>
      <a:accent2>
        <a:srgbClr val="6D6D6D"/>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